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9"/>
  </p:notesMasterIdLst>
  <p:sldIdLst>
    <p:sldId id="256" r:id="rId2"/>
    <p:sldId id="291" r:id="rId3"/>
    <p:sldId id="327" r:id="rId4"/>
    <p:sldId id="328" r:id="rId5"/>
    <p:sldId id="292" r:id="rId6"/>
    <p:sldId id="321" r:id="rId7"/>
    <p:sldId id="329" r:id="rId8"/>
    <p:sldId id="293" r:id="rId9"/>
    <p:sldId id="259" r:id="rId10"/>
    <p:sldId id="300" r:id="rId11"/>
    <p:sldId id="261" r:id="rId12"/>
    <p:sldId id="331" r:id="rId13"/>
    <p:sldId id="332" r:id="rId14"/>
    <p:sldId id="333" r:id="rId15"/>
    <p:sldId id="298" r:id="rId16"/>
    <p:sldId id="257" r:id="rId17"/>
    <p:sldId id="313" r:id="rId18"/>
    <p:sldId id="338" r:id="rId19"/>
    <p:sldId id="334" r:id="rId20"/>
    <p:sldId id="258" r:id="rId21"/>
    <p:sldId id="295" r:id="rId22"/>
    <p:sldId id="303" r:id="rId23"/>
    <p:sldId id="322" r:id="rId24"/>
    <p:sldId id="339" r:id="rId25"/>
    <p:sldId id="297" r:id="rId26"/>
    <p:sldId id="299" r:id="rId27"/>
    <p:sldId id="301" r:id="rId28"/>
    <p:sldId id="302" r:id="rId29"/>
    <p:sldId id="324" r:id="rId30"/>
    <p:sldId id="340" r:id="rId31"/>
    <p:sldId id="342" r:id="rId32"/>
    <p:sldId id="304" r:id="rId33"/>
    <p:sldId id="305" r:id="rId34"/>
    <p:sldId id="307" r:id="rId35"/>
    <p:sldId id="330" r:id="rId36"/>
    <p:sldId id="320" r:id="rId37"/>
    <p:sldId id="343" r:id="rId38"/>
  </p:sldIdLst>
  <p:sldSz cx="9144000" cy="5143500" type="screen16x9"/>
  <p:notesSz cx="6858000" cy="9144000"/>
  <p:embeddedFontLst>
    <p:embeddedFont>
      <p:font typeface="Amasis MT Pro Medium" panose="02040604050005020304" pitchFamily="18" charset="0"/>
      <p:regular r:id="rId40"/>
      <p:italic r:id="rId41"/>
    </p:embeddedFont>
    <p:embeddedFont>
      <p:font typeface="Baguet Script" panose="00000500000000000000" pitchFamily="2" charset="0"/>
      <p:regular r:id="rId42"/>
    </p:embeddedFont>
    <p:embeddedFont>
      <p:font typeface="Bebas Neue" panose="020B0606020202050201" pitchFamily="34" charset="0"/>
      <p:regular r:id="rId43"/>
    </p:embeddedFont>
    <p:embeddedFont>
      <p:font typeface="Candal" panose="020B0604020202020204" charset="0"/>
      <p:regular r:id="rId44"/>
    </p:embeddedFont>
    <p:embeddedFont>
      <p:font typeface="Raleway"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90A77E-C2C1-4D41-88E7-DA382062E34F}">
  <a:tblStyle styleId="{DB90A77E-C2C1-4D41-88E7-DA382062E34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2b749617b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2b749617b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2b749617b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2b749617b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27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2b749617b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2b749617b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2982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2b749617b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2b749617b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732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2fbb820c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2fbb820c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448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2fbb820c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2fbb820c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3abc7fee8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3abc7fee8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1059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2fbb820c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2fbb820c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459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3abc7fee8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3abc7fee8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2282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3abc7fee8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3abc7fee8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2fbb820c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2fbb820c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1537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2fbb820c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2fbb820c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000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3abc7fee8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3abc7fee8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3442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09e750e1f0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09e750e1f0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9666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09e750e1f0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09e750e1f0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6272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2fbb820c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2fbb820c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8498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2fbb820c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2fbb820c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663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2fbb820c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2fbb820c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3644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3abc7fee8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3abc7fee8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9925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09e750e1f0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09e750e1f0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3955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09e750e1f0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09e750e1f0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2440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2fbb820c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2fbb820c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29696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09e750e1f0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09e750e1f0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87071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3abc7fee8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3abc7fee8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3655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3abc7fee8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3abc7fee8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77957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3abc7fee8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3abc7fee8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8582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3abc7fee8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3abc7fee8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5596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2fbb820c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2fbb820c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1926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2fbb820c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2fbb820c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6682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09e750e1f0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09e750e1f0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0124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2fbb820c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2fbb820c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062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09e750e1f0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09e750e1f0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2fbb820c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2fbb820c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0742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985100"/>
            <a:ext cx="4598700" cy="26613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4775" y="3760000"/>
            <a:ext cx="45987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flipH="1">
            <a:off x="8184899" y="2539759"/>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7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77"/>
        <p:cNvGrpSpPr/>
        <p:nvPr/>
      </p:nvGrpSpPr>
      <p:grpSpPr>
        <a:xfrm>
          <a:off x="0" y="0"/>
          <a:ext cx="0" cy="0"/>
          <a:chOff x="0" y="0"/>
          <a:chExt cx="0" cy="0"/>
        </a:xfrm>
      </p:grpSpPr>
      <p:sp>
        <p:nvSpPr>
          <p:cNvPr id="78" name="Google Shape;78;p13"/>
          <p:cNvSpPr txBox="1">
            <a:spLocks noGrp="1"/>
          </p:cNvSpPr>
          <p:nvPr>
            <p:ph type="title" hasCustomPrompt="1"/>
          </p:nvPr>
        </p:nvSpPr>
        <p:spPr>
          <a:xfrm>
            <a:off x="1248100" y="1220032"/>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subTitle" idx="1"/>
          </p:nvPr>
        </p:nvSpPr>
        <p:spPr>
          <a:xfrm>
            <a:off x="717550" y="2310589"/>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0" name="Google Shape;80;p13"/>
          <p:cNvSpPr txBox="1">
            <a:spLocks noGrp="1"/>
          </p:cNvSpPr>
          <p:nvPr>
            <p:ph type="title" idx="2" hasCustomPrompt="1"/>
          </p:nvPr>
        </p:nvSpPr>
        <p:spPr>
          <a:xfrm>
            <a:off x="3934350" y="1220032"/>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subTitle" idx="3"/>
          </p:nvPr>
        </p:nvSpPr>
        <p:spPr>
          <a:xfrm>
            <a:off x="3403800" y="2310589"/>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 name="Google Shape;82;p13"/>
          <p:cNvSpPr txBox="1">
            <a:spLocks noGrp="1"/>
          </p:cNvSpPr>
          <p:nvPr>
            <p:ph type="title" idx="4" hasCustomPrompt="1"/>
          </p:nvPr>
        </p:nvSpPr>
        <p:spPr>
          <a:xfrm>
            <a:off x="6620600" y="1220032"/>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subTitle" idx="5"/>
          </p:nvPr>
        </p:nvSpPr>
        <p:spPr>
          <a:xfrm>
            <a:off x="6090050" y="2310589"/>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3"/>
          <p:cNvSpPr txBox="1">
            <a:spLocks noGrp="1"/>
          </p:cNvSpPr>
          <p:nvPr>
            <p:ph type="title" idx="6" hasCustomPrompt="1"/>
          </p:nvPr>
        </p:nvSpPr>
        <p:spPr>
          <a:xfrm>
            <a:off x="1248100" y="3009432"/>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7"/>
          </p:nvPr>
        </p:nvSpPr>
        <p:spPr>
          <a:xfrm>
            <a:off x="717550" y="4121306"/>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6" name="Google Shape;86;p13"/>
          <p:cNvSpPr txBox="1">
            <a:spLocks noGrp="1"/>
          </p:cNvSpPr>
          <p:nvPr>
            <p:ph type="title" idx="8" hasCustomPrompt="1"/>
          </p:nvPr>
        </p:nvSpPr>
        <p:spPr>
          <a:xfrm>
            <a:off x="3934350" y="3009432"/>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subTitle" idx="9"/>
          </p:nvPr>
        </p:nvSpPr>
        <p:spPr>
          <a:xfrm>
            <a:off x="3403800" y="4121306"/>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8" name="Google Shape;88;p13"/>
          <p:cNvSpPr txBox="1">
            <a:spLocks noGrp="1"/>
          </p:cNvSpPr>
          <p:nvPr>
            <p:ph type="title" idx="13" hasCustomPrompt="1"/>
          </p:nvPr>
        </p:nvSpPr>
        <p:spPr>
          <a:xfrm>
            <a:off x="6620600" y="3009432"/>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subTitle" idx="14"/>
          </p:nvPr>
        </p:nvSpPr>
        <p:spPr>
          <a:xfrm>
            <a:off x="6090050" y="4121306"/>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1" name="Google Shape;91;p13"/>
          <p:cNvSpPr txBox="1">
            <a:spLocks noGrp="1"/>
          </p:cNvSpPr>
          <p:nvPr>
            <p:ph type="subTitle" idx="16"/>
          </p:nvPr>
        </p:nvSpPr>
        <p:spPr>
          <a:xfrm>
            <a:off x="717550" y="1907312"/>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2" name="Google Shape;92;p13"/>
          <p:cNvSpPr txBox="1">
            <a:spLocks noGrp="1"/>
          </p:cNvSpPr>
          <p:nvPr>
            <p:ph type="subTitle" idx="17"/>
          </p:nvPr>
        </p:nvSpPr>
        <p:spPr>
          <a:xfrm>
            <a:off x="3403800" y="1907312"/>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3" name="Google Shape;93;p13"/>
          <p:cNvSpPr txBox="1">
            <a:spLocks noGrp="1"/>
          </p:cNvSpPr>
          <p:nvPr>
            <p:ph type="subTitle" idx="18"/>
          </p:nvPr>
        </p:nvSpPr>
        <p:spPr>
          <a:xfrm>
            <a:off x="6090050" y="1907312"/>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4" name="Google Shape;94;p13"/>
          <p:cNvSpPr txBox="1">
            <a:spLocks noGrp="1"/>
          </p:cNvSpPr>
          <p:nvPr>
            <p:ph type="subTitle" idx="19"/>
          </p:nvPr>
        </p:nvSpPr>
        <p:spPr>
          <a:xfrm>
            <a:off x="717550" y="3713487"/>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5" name="Google Shape;95;p13"/>
          <p:cNvSpPr txBox="1">
            <a:spLocks noGrp="1"/>
          </p:cNvSpPr>
          <p:nvPr>
            <p:ph type="subTitle" idx="20"/>
          </p:nvPr>
        </p:nvSpPr>
        <p:spPr>
          <a:xfrm>
            <a:off x="3403800" y="3713487"/>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6" name="Google Shape;96;p13"/>
          <p:cNvSpPr txBox="1">
            <a:spLocks noGrp="1"/>
          </p:cNvSpPr>
          <p:nvPr>
            <p:ph type="subTitle" idx="21"/>
          </p:nvPr>
        </p:nvSpPr>
        <p:spPr>
          <a:xfrm>
            <a:off x="6090050" y="3713487"/>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7" name="Google Shape;97;p13"/>
          <p:cNvSpPr/>
          <p:nvPr/>
        </p:nvSpPr>
        <p:spPr>
          <a:xfrm>
            <a:off x="374786" y="32478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flipH="1">
            <a:off x="240099" y="3123872"/>
            <a:ext cx="680642" cy="261130"/>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8538550" y="197248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599763" y="1507322"/>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8088574" y="3123872"/>
            <a:ext cx="680642" cy="261130"/>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2"/>
        <p:cNvGrpSpPr/>
        <p:nvPr/>
      </p:nvGrpSpPr>
      <p:grpSpPr>
        <a:xfrm>
          <a:off x="0" y="0"/>
          <a:ext cx="0" cy="0"/>
          <a:chOff x="0" y="0"/>
          <a:chExt cx="0" cy="0"/>
        </a:xfrm>
      </p:grpSpPr>
      <p:sp>
        <p:nvSpPr>
          <p:cNvPr id="103" name="Google Shape;103;p1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4" name="Google Shape;104;p14"/>
          <p:cNvSpPr/>
          <p:nvPr/>
        </p:nvSpPr>
        <p:spPr>
          <a:xfrm>
            <a:off x="88095" y="121200"/>
            <a:ext cx="1114043" cy="427270"/>
          </a:xfrm>
          <a:custGeom>
            <a:avLst/>
            <a:gdLst/>
            <a:ahLst/>
            <a:cxnLst/>
            <a:rect l="l" t="t" r="r" b="b"/>
            <a:pathLst>
              <a:path w="29437" h="11290" extrusionOk="0">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flipH="1">
            <a:off x="8319236" y="121209"/>
            <a:ext cx="680642" cy="261130"/>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a:off x="8496150" y="3055938"/>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rgbClr val="F5D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a:off x="332163" y="4623425"/>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rgbClr val="F5D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a:off x="6803400" y="481145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rgbClr val="F5D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a:off x="8783875" y="369550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rgbClr val="F5D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p:nvPr/>
        </p:nvSpPr>
        <p:spPr>
          <a:xfrm>
            <a:off x="164763" y="4362272"/>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rgbClr val="F5D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123"/>
        <p:cNvGrpSpPr/>
        <p:nvPr/>
      </p:nvGrpSpPr>
      <p:grpSpPr>
        <a:xfrm>
          <a:off x="0" y="0"/>
          <a:ext cx="0" cy="0"/>
          <a:chOff x="0" y="0"/>
          <a:chExt cx="0" cy="0"/>
        </a:xfrm>
      </p:grpSpPr>
      <p:sp>
        <p:nvSpPr>
          <p:cNvPr id="124" name="Google Shape;124;p1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5" name="Google Shape;125;p16"/>
          <p:cNvSpPr/>
          <p:nvPr/>
        </p:nvSpPr>
        <p:spPr>
          <a:xfrm>
            <a:off x="229636" y="9308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flipH="1">
            <a:off x="911111" y="183884"/>
            <a:ext cx="680642" cy="261130"/>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a:off x="8368400" y="4480763"/>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rgbClr val="F5D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a:off x="127788" y="647725"/>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rgbClr val="F5D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a:off x="8566325" y="31445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rgbClr val="F5D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p:nvPr/>
        </p:nvSpPr>
        <p:spPr>
          <a:xfrm>
            <a:off x="8641475" y="401613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rgbClr val="F5D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6"/>
          <p:cNvSpPr/>
          <p:nvPr/>
        </p:nvSpPr>
        <p:spPr>
          <a:xfrm>
            <a:off x="454625" y="427728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rgbClr val="F5D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6"/>
          <p:cNvSpPr/>
          <p:nvPr/>
        </p:nvSpPr>
        <p:spPr>
          <a:xfrm>
            <a:off x="6267836" y="4781547"/>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a:off x="7023720" y="4698475"/>
            <a:ext cx="1114043" cy="427270"/>
          </a:xfrm>
          <a:custGeom>
            <a:avLst/>
            <a:gdLst/>
            <a:ahLst/>
            <a:cxnLst/>
            <a:rect l="l" t="t" r="r" b="b"/>
            <a:pathLst>
              <a:path w="29437" h="11290" extrusionOk="0">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34"/>
        <p:cNvGrpSpPr/>
        <p:nvPr/>
      </p:nvGrpSpPr>
      <p:grpSpPr>
        <a:xfrm>
          <a:off x="0" y="0"/>
          <a:ext cx="0" cy="0"/>
          <a:chOff x="0" y="0"/>
          <a:chExt cx="0" cy="0"/>
        </a:xfrm>
      </p:grpSpPr>
      <p:sp>
        <p:nvSpPr>
          <p:cNvPr id="135" name="Google Shape;135;p17"/>
          <p:cNvSpPr txBox="1">
            <a:spLocks noGrp="1"/>
          </p:cNvSpPr>
          <p:nvPr>
            <p:ph type="title"/>
          </p:nvPr>
        </p:nvSpPr>
        <p:spPr>
          <a:xfrm>
            <a:off x="1141775" y="3037850"/>
            <a:ext cx="68604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6" name="Google Shape;136;p17"/>
          <p:cNvSpPr txBox="1">
            <a:spLocks noGrp="1"/>
          </p:cNvSpPr>
          <p:nvPr>
            <p:ph type="subTitle" idx="1"/>
          </p:nvPr>
        </p:nvSpPr>
        <p:spPr>
          <a:xfrm>
            <a:off x="1141750" y="1297550"/>
            <a:ext cx="68604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37" name="Google Shape;137;p17"/>
          <p:cNvSpPr/>
          <p:nvPr/>
        </p:nvSpPr>
        <p:spPr>
          <a:xfrm>
            <a:off x="4272592" y="176621"/>
            <a:ext cx="1243322" cy="488957"/>
          </a:xfrm>
          <a:custGeom>
            <a:avLst/>
            <a:gdLst/>
            <a:ahLst/>
            <a:cxnLst/>
            <a:rect l="l" t="t" r="r" b="b"/>
            <a:pathLst>
              <a:path w="32853" h="12920" extrusionOk="0">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flipH="1">
            <a:off x="8334474" y="2776722"/>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500900" y="1241688"/>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3443250" y="460850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41"/>
        <p:cNvGrpSpPr/>
        <p:nvPr/>
      </p:nvGrpSpPr>
      <p:grpSpPr>
        <a:xfrm>
          <a:off x="0" y="0"/>
          <a:ext cx="0" cy="0"/>
          <a:chOff x="0" y="0"/>
          <a:chExt cx="0" cy="0"/>
        </a:xfrm>
      </p:grpSpPr>
      <p:sp>
        <p:nvSpPr>
          <p:cNvPr id="142" name="Google Shape;142;p18"/>
          <p:cNvSpPr txBox="1">
            <a:spLocks noGrp="1"/>
          </p:cNvSpPr>
          <p:nvPr>
            <p:ph type="subTitle" idx="1"/>
          </p:nvPr>
        </p:nvSpPr>
        <p:spPr>
          <a:xfrm>
            <a:off x="4720775" y="2952900"/>
            <a:ext cx="3566400" cy="103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18"/>
          <p:cNvSpPr txBox="1">
            <a:spLocks noGrp="1"/>
          </p:cNvSpPr>
          <p:nvPr>
            <p:ph type="title"/>
          </p:nvPr>
        </p:nvSpPr>
        <p:spPr>
          <a:xfrm>
            <a:off x="4720775" y="1154100"/>
            <a:ext cx="3566400" cy="1798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4" name="Google Shape;144;p18"/>
          <p:cNvSpPr/>
          <p:nvPr/>
        </p:nvSpPr>
        <p:spPr>
          <a:xfrm>
            <a:off x="7428367" y="176621"/>
            <a:ext cx="1243322" cy="488957"/>
          </a:xfrm>
          <a:custGeom>
            <a:avLst/>
            <a:gdLst/>
            <a:ahLst/>
            <a:cxnLst/>
            <a:rect l="l" t="t" r="r" b="b"/>
            <a:pathLst>
              <a:path w="32853" h="12920" extrusionOk="0">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6728782" y="4394875"/>
            <a:ext cx="1114043" cy="427270"/>
          </a:xfrm>
          <a:custGeom>
            <a:avLst/>
            <a:gdLst/>
            <a:ahLst/>
            <a:cxnLst/>
            <a:rect l="l" t="t" r="r" b="b"/>
            <a:pathLst>
              <a:path w="29437" h="11290" extrusionOk="0">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flipH="1">
            <a:off x="8088574" y="391978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p:nvPr/>
        </p:nvSpPr>
        <p:spPr>
          <a:xfrm>
            <a:off x="8441025" y="216210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5007675" y="447793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4509188" y="22455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433213" y="115410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flipH="1">
            <a:off x="1140036" y="4044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52"/>
        <p:cNvGrpSpPr/>
        <p:nvPr/>
      </p:nvGrpSpPr>
      <p:grpSpPr>
        <a:xfrm>
          <a:off x="0" y="0"/>
          <a:ext cx="0" cy="0"/>
          <a:chOff x="0" y="0"/>
          <a:chExt cx="0" cy="0"/>
        </a:xfrm>
      </p:grpSpPr>
      <p:sp>
        <p:nvSpPr>
          <p:cNvPr id="153" name="Google Shape;153;p19"/>
          <p:cNvSpPr txBox="1">
            <a:spLocks noGrp="1"/>
          </p:cNvSpPr>
          <p:nvPr>
            <p:ph type="subTitle" idx="1"/>
          </p:nvPr>
        </p:nvSpPr>
        <p:spPr>
          <a:xfrm>
            <a:off x="5308600" y="2571750"/>
            <a:ext cx="2957700" cy="103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19"/>
          <p:cNvSpPr txBox="1">
            <a:spLocks noGrp="1"/>
          </p:cNvSpPr>
          <p:nvPr>
            <p:ph type="title"/>
          </p:nvPr>
        </p:nvSpPr>
        <p:spPr>
          <a:xfrm>
            <a:off x="5308600" y="1535250"/>
            <a:ext cx="2957700" cy="10365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5" name="Google Shape;155;p19"/>
          <p:cNvSpPr/>
          <p:nvPr/>
        </p:nvSpPr>
        <p:spPr>
          <a:xfrm>
            <a:off x="7772457" y="404425"/>
            <a:ext cx="1114043" cy="427270"/>
          </a:xfrm>
          <a:custGeom>
            <a:avLst/>
            <a:gdLst/>
            <a:ahLst/>
            <a:cxnLst/>
            <a:rect l="l" t="t" r="r" b="b"/>
            <a:pathLst>
              <a:path w="29437" h="11290" extrusionOk="0">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flipH="1">
            <a:off x="8088574" y="4416147"/>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a:off x="5245100" y="4549638"/>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a:off x="8492275" y="170093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a:off x="5867150" y="40443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a:off x="548538" y="127410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flipH="1">
            <a:off x="1724186" y="4416147"/>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162"/>
        <p:cNvGrpSpPr/>
        <p:nvPr/>
      </p:nvGrpSpPr>
      <p:grpSpPr>
        <a:xfrm>
          <a:off x="0" y="0"/>
          <a:ext cx="0" cy="0"/>
          <a:chOff x="0" y="0"/>
          <a:chExt cx="0" cy="0"/>
        </a:xfrm>
      </p:grpSpPr>
      <p:sp>
        <p:nvSpPr>
          <p:cNvPr id="163" name="Google Shape;163;p20"/>
          <p:cNvSpPr txBox="1">
            <a:spLocks noGrp="1"/>
          </p:cNvSpPr>
          <p:nvPr>
            <p:ph type="subTitle" idx="1"/>
          </p:nvPr>
        </p:nvSpPr>
        <p:spPr>
          <a:xfrm>
            <a:off x="1457738" y="2665950"/>
            <a:ext cx="2907600" cy="1036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0"/>
          <p:cNvSpPr txBox="1">
            <a:spLocks noGrp="1"/>
          </p:cNvSpPr>
          <p:nvPr>
            <p:ph type="title"/>
          </p:nvPr>
        </p:nvSpPr>
        <p:spPr>
          <a:xfrm>
            <a:off x="1457750" y="1441050"/>
            <a:ext cx="2907600" cy="1224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5" name="Google Shape;165;p20"/>
          <p:cNvSpPr/>
          <p:nvPr/>
        </p:nvSpPr>
        <p:spPr>
          <a:xfrm>
            <a:off x="7546824" y="344959"/>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p:nvPr/>
        </p:nvSpPr>
        <p:spPr>
          <a:xfrm>
            <a:off x="4365350" y="290513"/>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0"/>
          <p:cNvSpPr/>
          <p:nvPr/>
        </p:nvSpPr>
        <p:spPr>
          <a:xfrm>
            <a:off x="8313563" y="170220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p:nvPr/>
        </p:nvSpPr>
        <p:spPr>
          <a:xfrm>
            <a:off x="411375" y="279115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0"/>
          <p:cNvSpPr/>
          <p:nvPr/>
        </p:nvSpPr>
        <p:spPr>
          <a:xfrm flipH="1">
            <a:off x="8088574" y="44779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CUSTOM_1_1_1">
    <p:spTree>
      <p:nvGrpSpPr>
        <p:cNvPr id="1" name="Shape 170"/>
        <p:cNvGrpSpPr/>
        <p:nvPr/>
      </p:nvGrpSpPr>
      <p:grpSpPr>
        <a:xfrm>
          <a:off x="0" y="0"/>
          <a:ext cx="0" cy="0"/>
          <a:chOff x="0" y="0"/>
          <a:chExt cx="0" cy="0"/>
        </a:xfrm>
      </p:grpSpPr>
      <p:sp>
        <p:nvSpPr>
          <p:cNvPr id="171" name="Google Shape;171;p21"/>
          <p:cNvSpPr txBox="1">
            <a:spLocks noGrp="1"/>
          </p:cNvSpPr>
          <p:nvPr>
            <p:ph type="subTitle" idx="1"/>
          </p:nvPr>
        </p:nvSpPr>
        <p:spPr>
          <a:xfrm>
            <a:off x="4759253" y="2603575"/>
            <a:ext cx="2907600" cy="103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21"/>
          <p:cNvSpPr txBox="1">
            <a:spLocks noGrp="1"/>
          </p:cNvSpPr>
          <p:nvPr>
            <p:ph type="title"/>
          </p:nvPr>
        </p:nvSpPr>
        <p:spPr>
          <a:xfrm>
            <a:off x="4759253" y="1424875"/>
            <a:ext cx="2907600" cy="1178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3" name="Google Shape;173;p21"/>
          <p:cNvSpPr/>
          <p:nvPr/>
        </p:nvSpPr>
        <p:spPr>
          <a:xfrm flipH="1">
            <a:off x="320361" y="1567747"/>
            <a:ext cx="680642" cy="261130"/>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p:nvPr/>
        </p:nvSpPr>
        <p:spPr>
          <a:xfrm>
            <a:off x="8421600" y="3360113"/>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a:off x="6097713" y="417747"/>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1398938" y="27385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7448524" y="44779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4">
  <p:cSld name="CUSTOM_1_1_1_1">
    <p:spTree>
      <p:nvGrpSpPr>
        <p:cNvPr id="1" name="Shape 178"/>
        <p:cNvGrpSpPr/>
        <p:nvPr/>
      </p:nvGrpSpPr>
      <p:grpSpPr>
        <a:xfrm>
          <a:off x="0" y="0"/>
          <a:ext cx="0" cy="0"/>
          <a:chOff x="0" y="0"/>
          <a:chExt cx="0" cy="0"/>
        </a:xfrm>
      </p:grpSpPr>
      <p:sp>
        <p:nvSpPr>
          <p:cNvPr id="179" name="Google Shape;179;p22"/>
          <p:cNvSpPr txBox="1">
            <a:spLocks noGrp="1"/>
          </p:cNvSpPr>
          <p:nvPr>
            <p:ph type="subTitle" idx="1"/>
          </p:nvPr>
        </p:nvSpPr>
        <p:spPr>
          <a:xfrm>
            <a:off x="720000" y="1274875"/>
            <a:ext cx="3680400" cy="333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80" name="Google Shape;180;p2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1" name="Google Shape;181;p22"/>
          <p:cNvSpPr txBox="1">
            <a:spLocks noGrp="1"/>
          </p:cNvSpPr>
          <p:nvPr>
            <p:ph type="subTitle" idx="2"/>
          </p:nvPr>
        </p:nvSpPr>
        <p:spPr>
          <a:xfrm>
            <a:off x="4743700" y="1274875"/>
            <a:ext cx="3680400" cy="333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 name="Google Shape;22;p4"/>
          <p:cNvSpPr txBox="1">
            <a:spLocks noGrp="1"/>
          </p:cNvSpPr>
          <p:nvPr>
            <p:ph type="body" idx="1"/>
          </p:nvPr>
        </p:nvSpPr>
        <p:spPr>
          <a:xfrm>
            <a:off x="1045675" y="2200825"/>
            <a:ext cx="6944400" cy="1928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200"/>
            </a:lvl1pPr>
            <a:lvl2pPr marL="914400" lvl="1" indent="-317500" rtl="0">
              <a:spcBef>
                <a:spcPts val="0"/>
              </a:spcBef>
              <a:spcAft>
                <a:spcPts val="0"/>
              </a:spcAft>
              <a:buSzPts val="1400"/>
              <a:buChar char="○"/>
              <a:defRPr sz="1200"/>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82"/>
        <p:cNvGrpSpPr/>
        <p:nvPr/>
      </p:nvGrpSpPr>
      <p:grpSpPr>
        <a:xfrm>
          <a:off x="0" y="0"/>
          <a:ext cx="0" cy="0"/>
          <a:chOff x="0" y="0"/>
          <a:chExt cx="0" cy="0"/>
        </a:xfrm>
      </p:grpSpPr>
      <p:sp>
        <p:nvSpPr>
          <p:cNvPr id="183" name="Google Shape;183;p23"/>
          <p:cNvSpPr txBox="1">
            <a:spLocks noGrp="1"/>
          </p:cNvSpPr>
          <p:nvPr>
            <p:ph type="subTitle" idx="1"/>
          </p:nvPr>
        </p:nvSpPr>
        <p:spPr>
          <a:xfrm>
            <a:off x="715100" y="2204625"/>
            <a:ext cx="2082000" cy="713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4" name="Google Shape;184;p23"/>
          <p:cNvSpPr txBox="1">
            <a:spLocks noGrp="1"/>
          </p:cNvSpPr>
          <p:nvPr>
            <p:ph type="subTitle" idx="2"/>
          </p:nvPr>
        </p:nvSpPr>
        <p:spPr>
          <a:xfrm>
            <a:off x="6347000" y="2204625"/>
            <a:ext cx="2082000" cy="713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5" name="Google Shape;185;p23"/>
          <p:cNvSpPr txBox="1">
            <a:spLocks noGrp="1"/>
          </p:cNvSpPr>
          <p:nvPr>
            <p:ph type="subTitle" idx="3"/>
          </p:nvPr>
        </p:nvSpPr>
        <p:spPr>
          <a:xfrm>
            <a:off x="715100" y="2888713"/>
            <a:ext cx="2082000" cy="572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6" name="Google Shape;186;p23"/>
          <p:cNvSpPr txBox="1">
            <a:spLocks noGrp="1"/>
          </p:cNvSpPr>
          <p:nvPr>
            <p:ph type="subTitle" idx="4"/>
          </p:nvPr>
        </p:nvSpPr>
        <p:spPr>
          <a:xfrm>
            <a:off x="6347000" y="2888713"/>
            <a:ext cx="20820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 name="Google Shape;187;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8" name="Google Shape;188;p23"/>
          <p:cNvSpPr/>
          <p:nvPr/>
        </p:nvSpPr>
        <p:spPr>
          <a:xfrm>
            <a:off x="8184899" y="1576759"/>
            <a:ext cx="680642" cy="261130"/>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2214675" y="40443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a:off x="8313538" y="380393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a:off x="484438" y="183790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a:off x="7502675" y="4565313"/>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93"/>
        <p:cNvGrpSpPr/>
        <p:nvPr/>
      </p:nvGrpSpPr>
      <p:grpSpPr>
        <a:xfrm>
          <a:off x="0" y="0"/>
          <a:ext cx="0" cy="0"/>
          <a:chOff x="0" y="0"/>
          <a:chExt cx="0" cy="0"/>
        </a:xfrm>
      </p:grpSpPr>
      <p:sp>
        <p:nvSpPr>
          <p:cNvPr id="194" name="Google Shape;194;p24"/>
          <p:cNvSpPr txBox="1">
            <a:spLocks noGrp="1"/>
          </p:cNvSpPr>
          <p:nvPr>
            <p:ph type="subTitle" idx="1"/>
          </p:nvPr>
        </p:nvSpPr>
        <p:spPr>
          <a:xfrm>
            <a:off x="720000" y="2494411"/>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5" name="Google Shape;195;p24"/>
          <p:cNvSpPr txBox="1">
            <a:spLocks noGrp="1"/>
          </p:cNvSpPr>
          <p:nvPr>
            <p:ph type="subTitle" idx="2"/>
          </p:nvPr>
        </p:nvSpPr>
        <p:spPr>
          <a:xfrm>
            <a:off x="720000" y="3204533"/>
            <a:ext cx="2336400" cy="82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 name="Google Shape;196;p24"/>
          <p:cNvSpPr txBox="1">
            <a:spLocks noGrp="1"/>
          </p:cNvSpPr>
          <p:nvPr>
            <p:ph type="subTitle" idx="3"/>
          </p:nvPr>
        </p:nvSpPr>
        <p:spPr>
          <a:xfrm>
            <a:off x="3403800" y="3204533"/>
            <a:ext cx="2336400" cy="82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24"/>
          <p:cNvSpPr txBox="1">
            <a:spLocks noGrp="1"/>
          </p:cNvSpPr>
          <p:nvPr>
            <p:ph type="subTitle" idx="4"/>
          </p:nvPr>
        </p:nvSpPr>
        <p:spPr>
          <a:xfrm>
            <a:off x="6087600" y="3204533"/>
            <a:ext cx="2336400" cy="82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2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9" name="Google Shape;199;p24"/>
          <p:cNvSpPr txBox="1">
            <a:spLocks noGrp="1"/>
          </p:cNvSpPr>
          <p:nvPr>
            <p:ph type="subTitle" idx="5"/>
          </p:nvPr>
        </p:nvSpPr>
        <p:spPr>
          <a:xfrm>
            <a:off x="3403800" y="2494411"/>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0" name="Google Shape;200;p24"/>
          <p:cNvSpPr txBox="1">
            <a:spLocks noGrp="1"/>
          </p:cNvSpPr>
          <p:nvPr>
            <p:ph type="subTitle" idx="6"/>
          </p:nvPr>
        </p:nvSpPr>
        <p:spPr>
          <a:xfrm>
            <a:off x="6087600" y="2494411"/>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1" name="Google Shape;201;p24"/>
          <p:cNvSpPr/>
          <p:nvPr/>
        </p:nvSpPr>
        <p:spPr>
          <a:xfrm>
            <a:off x="2551817" y="4287983"/>
            <a:ext cx="1243322" cy="488957"/>
          </a:xfrm>
          <a:custGeom>
            <a:avLst/>
            <a:gdLst/>
            <a:ahLst/>
            <a:cxnLst/>
            <a:rect l="l" t="t" r="r" b="b"/>
            <a:pathLst>
              <a:path w="32853" h="12920" extrusionOk="0">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374786" y="13360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7026300" y="4423488"/>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8582600" y="244118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548538" y="244118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flipH="1">
            <a:off x="7871882" y="1064250"/>
            <a:ext cx="1114043" cy="427270"/>
          </a:xfrm>
          <a:custGeom>
            <a:avLst/>
            <a:gdLst/>
            <a:ahLst/>
            <a:cxnLst/>
            <a:rect l="l" t="t" r="r" b="b"/>
            <a:pathLst>
              <a:path w="29437" h="11290" extrusionOk="0">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07"/>
        <p:cNvGrpSpPr/>
        <p:nvPr/>
      </p:nvGrpSpPr>
      <p:grpSpPr>
        <a:xfrm>
          <a:off x="0" y="0"/>
          <a:ext cx="0" cy="0"/>
          <a:chOff x="0" y="0"/>
          <a:chExt cx="0" cy="0"/>
        </a:xfrm>
      </p:grpSpPr>
      <p:sp>
        <p:nvSpPr>
          <p:cNvPr id="208" name="Google Shape;208;p25"/>
          <p:cNvSpPr txBox="1">
            <a:spLocks noGrp="1"/>
          </p:cNvSpPr>
          <p:nvPr>
            <p:ph type="subTitle" idx="1"/>
          </p:nvPr>
        </p:nvSpPr>
        <p:spPr>
          <a:xfrm>
            <a:off x="1969673" y="1475297"/>
            <a:ext cx="2569200" cy="71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9" name="Google Shape;209;p25"/>
          <p:cNvSpPr txBox="1">
            <a:spLocks noGrp="1"/>
          </p:cNvSpPr>
          <p:nvPr>
            <p:ph type="subTitle" idx="2"/>
          </p:nvPr>
        </p:nvSpPr>
        <p:spPr>
          <a:xfrm>
            <a:off x="1969675" y="2248875"/>
            <a:ext cx="25692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0" name="Google Shape;210;p25"/>
          <p:cNvSpPr txBox="1">
            <a:spLocks noGrp="1"/>
          </p:cNvSpPr>
          <p:nvPr>
            <p:ph type="subTitle" idx="3"/>
          </p:nvPr>
        </p:nvSpPr>
        <p:spPr>
          <a:xfrm>
            <a:off x="5854801" y="2248875"/>
            <a:ext cx="25692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5"/>
          <p:cNvSpPr txBox="1">
            <a:spLocks noGrp="1"/>
          </p:cNvSpPr>
          <p:nvPr>
            <p:ph type="subTitle" idx="4"/>
          </p:nvPr>
        </p:nvSpPr>
        <p:spPr>
          <a:xfrm>
            <a:off x="1969675" y="3867400"/>
            <a:ext cx="25692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2" name="Google Shape;212;p25"/>
          <p:cNvSpPr txBox="1">
            <a:spLocks noGrp="1"/>
          </p:cNvSpPr>
          <p:nvPr>
            <p:ph type="subTitle" idx="5"/>
          </p:nvPr>
        </p:nvSpPr>
        <p:spPr>
          <a:xfrm>
            <a:off x="5854801" y="3867400"/>
            <a:ext cx="25692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2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4" name="Google Shape;214;p25"/>
          <p:cNvSpPr txBox="1">
            <a:spLocks noGrp="1"/>
          </p:cNvSpPr>
          <p:nvPr>
            <p:ph type="subTitle" idx="6"/>
          </p:nvPr>
        </p:nvSpPr>
        <p:spPr>
          <a:xfrm>
            <a:off x="1969673" y="3093822"/>
            <a:ext cx="2569200" cy="71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15" name="Google Shape;215;p25"/>
          <p:cNvSpPr txBox="1">
            <a:spLocks noGrp="1"/>
          </p:cNvSpPr>
          <p:nvPr>
            <p:ph type="subTitle" idx="7"/>
          </p:nvPr>
        </p:nvSpPr>
        <p:spPr>
          <a:xfrm>
            <a:off x="5854794" y="1475297"/>
            <a:ext cx="2569200" cy="71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16" name="Google Shape;216;p25"/>
          <p:cNvSpPr txBox="1">
            <a:spLocks noGrp="1"/>
          </p:cNvSpPr>
          <p:nvPr>
            <p:ph type="subTitle" idx="8"/>
          </p:nvPr>
        </p:nvSpPr>
        <p:spPr>
          <a:xfrm>
            <a:off x="5854794" y="3093822"/>
            <a:ext cx="2569200" cy="71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17" name="Google Shape;217;p25"/>
          <p:cNvSpPr/>
          <p:nvPr/>
        </p:nvSpPr>
        <p:spPr>
          <a:xfrm>
            <a:off x="7823232" y="812550"/>
            <a:ext cx="1114043" cy="427270"/>
          </a:xfrm>
          <a:custGeom>
            <a:avLst/>
            <a:gdLst/>
            <a:ahLst/>
            <a:cxnLst/>
            <a:rect l="l" t="t" r="r" b="b"/>
            <a:pathLst>
              <a:path w="29437" h="11290" extrusionOk="0">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5"/>
          <p:cNvSpPr/>
          <p:nvPr/>
        </p:nvSpPr>
        <p:spPr>
          <a:xfrm>
            <a:off x="231199" y="2212959"/>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p:nvPr/>
        </p:nvSpPr>
        <p:spPr>
          <a:xfrm flipH="1">
            <a:off x="8256624" y="1925209"/>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p:nvPr/>
        </p:nvSpPr>
        <p:spPr>
          <a:xfrm>
            <a:off x="1234963" y="4423500"/>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a:off x="599763" y="409105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a:off x="8613163" y="289630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a:off x="8345788" y="3867388"/>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24"/>
        <p:cNvGrpSpPr/>
        <p:nvPr/>
      </p:nvGrpSpPr>
      <p:grpSpPr>
        <a:xfrm>
          <a:off x="0" y="0"/>
          <a:ext cx="0" cy="0"/>
          <a:chOff x="0" y="0"/>
          <a:chExt cx="0" cy="0"/>
        </a:xfrm>
      </p:grpSpPr>
      <p:sp>
        <p:nvSpPr>
          <p:cNvPr id="225" name="Google Shape;225;p2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6" name="Google Shape;226;p26"/>
          <p:cNvSpPr txBox="1">
            <a:spLocks noGrp="1"/>
          </p:cNvSpPr>
          <p:nvPr>
            <p:ph type="subTitle" idx="1"/>
          </p:nvPr>
        </p:nvSpPr>
        <p:spPr>
          <a:xfrm>
            <a:off x="717550" y="2309192"/>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26"/>
          <p:cNvSpPr txBox="1">
            <a:spLocks noGrp="1"/>
          </p:cNvSpPr>
          <p:nvPr>
            <p:ph type="subTitle" idx="2"/>
          </p:nvPr>
        </p:nvSpPr>
        <p:spPr>
          <a:xfrm>
            <a:off x="3403800" y="2309192"/>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26"/>
          <p:cNvSpPr txBox="1">
            <a:spLocks noGrp="1"/>
          </p:cNvSpPr>
          <p:nvPr>
            <p:ph type="subTitle" idx="3"/>
          </p:nvPr>
        </p:nvSpPr>
        <p:spPr>
          <a:xfrm>
            <a:off x="6090050" y="2309192"/>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9" name="Google Shape;229;p26"/>
          <p:cNvSpPr txBox="1">
            <a:spLocks noGrp="1"/>
          </p:cNvSpPr>
          <p:nvPr>
            <p:ph type="subTitle" idx="4"/>
          </p:nvPr>
        </p:nvSpPr>
        <p:spPr>
          <a:xfrm>
            <a:off x="717550" y="4114919"/>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26"/>
          <p:cNvSpPr txBox="1">
            <a:spLocks noGrp="1"/>
          </p:cNvSpPr>
          <p:nvPr>
            <p:ph type="subTitle" idx="5"/>
          </p:nvPr>
        </p:nvSpPr>
        <p:spPr>
          <a:xfrm>
            <a:off x="3403800" y="4114919"/>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1" name="Google Shape;231;p26"/>
          <p:cNvSpPr txBox="1">
            <a:spLocks noGrp="1"/>
          </p:cNvSpPr>
          <p:nvPr>
            <p:ph type="subTitle" idx="6"/>
          </p:nvPr>
        </p:nvSpPr>
        <p:spPr>
          <a:xfrm>
            <a:off x="6090050" y="4114919"/>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2" name="Google Shape;232;p26"/>
          <p:cNvSpPr txBox="1">
            <a:spLocks noGrp="1"/>
          </p:cNvSpPr>
          <p:nvPr>
            <p:ph type="subTitle" idx="7"/>
          </p:nvPr>
        </p:nvSpPr>
        <p:spPr>
          <a:xfrm>
            <a:off x="717550" y="1864931"/>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3" name="Google Shape;233;p26"/>
          <p:cNvSpPr txBox="1">
            <a:spLocks noGrp="1"/>
          </p:cNvSpPr>
          <p:nvPr>
            <p:ph type="subTitle" idx="8"/>
          </p:nvPr>
        </p:nvSpPr>
        <p:spPr>
          <a:xfrm>
            <a:off x="3403800" y="1864931"/>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4" name="Google Shape;234;p26"/>
          <p:cNvSpPr txBox="1">
            <a:spLocks noGrp="1"/>
          </p:cNvSpPr>
          <p:nvPr>
            <p:ph type="subTitle" idx="9"/>
          </p:nvPr>
        </p:nvSpPr>
        <p:spPr>
          <a:xfrm>
            <a:off x="6090050" y="1864931"/>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5" name="Google Shape;235;p26"/>
          <p:cNvSpPr txBox="1">
            <a:spLocks noGrp="1"/>
          </p:cNvSpPr>
          <p:nvPr>
            <p:ph type="subTitle" idx="13"/>
          </p:nvPr>
        </p:nvSpPr>
        <p:spPr>
          <a:xfrm>
            <a:off x="717550" y="3666116"/>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6" name="Google Shape;236;p26"/>
          <p:cNvSpPr txBox="1">
            <a:spLocks noGrp="1"/>
          </p:cNvSpPr>
          <p:nvPr>
            <p:ph type="subTitle" idx="14"/>
          </p:nvPr>
        </p:nvSpPr>
        <p:spPr>
          <a:xfrm>
            <a:off x="3403800" y="3666116"/>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7" name="Google Shape;237;p26"/>
          <p:cNvSpPr txBox="1">
            <a:spLocks noGrp="1"/>
          </p:cNvSpPr>
          <p:nvPr>
            <p:ph type="subTitle" idx="15"/>
          </p:nvPr>
        </p:nvSpPr>
        <p:spPr>
          <a:xfrm>
            <a:off x="6090050" y="3666116"/>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8" name="Google Shape;238;p26"/>
          <p:cNvSpPr/>
          <p:nvPr/>
        </p:nvSpPr>
        <p:spPr>
          <a:xfrm>
            <a:off x="8088586" y="1442334"/>
            <a:ext cx="680642" cy="261130"/>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flipH="1">
            <a:off x="374786" y="1076172"/>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8301825" y="312873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5840750" y="4423488"/>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42"/>
        <p:cNvGrpSpPr/>
        <p:nvPr/>
      </p:nvGrpSpPr>
      <p:grpSpPr>
        <a:xfrm>
          <a:off x="0" y="0"/>
          <a:ext cx="0" cy="0"/>
          <a:chOff x="0" y="0"/>
          <a:chExt cx="0" cy="0"/>
        </a:xfrm>
      </p:grpSpPr>
      <p:sp>
        <p:nvSpPr>
          <p:cNvPr id="243" name="Google Shape;243;p27"/>
          <p:cNvSpPr txBox="1">
            <a:spLocks noGrp="1"/>
          </p:cNvSpPr>
          <p:nvPr>
            <p:ph type="title" hasCustomPrompt="1"/>
          </p:nvPr>
        </p:nvSpPr>
        <p:spPr>
          <a:xfrm>
            <a:off x="1232525" y="2196275"/>
            <a:ext cx="29991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600">
                <a:solidFill>
                  <a:schemeClr val="accen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44" name="Google Shape;244;p27"/>
          <p:cNvSpPr txBox="1">
            <a:spLocks noGrp="1"/>
          </p:cNvSpPr>
          <p:nvPr>
            <p:ph type="subTitle" idx="1"/>
          </p:nvPr>
        </p:nvSpPr>
        <p:spPr>
          <a:xfrm>
            <a:off x="1232450" y="1392300"/>
            <a:ext cx="2999100" cy="74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atin typeface="Candal"/>
                <a:ea typeface="Candal"/>
                <a:cs typeface="Candal"/>
                <a:sym typeface="Canda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5" name="Google Shape;245;p27"/>
          <p:cNvSpPr txBox="1">
            <a:spLocks noGrp="1"/>
          </p:cNvSpPr>
          <p:nvPr>
            <p:ph type="title" idx="2" hasCustomPrompt="1"/>
          </p:nvPr>
        </p:nvSpPr>
        <p:spPr>
          <a:xfrm>
            <a:off x="1232525" y="3944276"/>
            <a:ext cx="29991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600">
                <a:solidFill>
                  <a:schemeClr val="accen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46" name="Google Shape;246;p27"/>
          <p:cNvSpPr txBox="1">
            <a:spLocks noGrp="1"/>
          </p:cNvSpPr>
          <p:nvPr>
            <p:ph type="subTitle" idx="3"/>
          </p:nvPr>
        </p:nvSpPr>
        <p:spPr>
          <a:xfrm>
            <a:off x="1232450" y="3140250"/>
            <a:ext cx="2999100" cy="74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atin typeface="Candal"/>
                <a:ea typeface="Candal"/>
                <a:cs typeface="Candal"/>
                <a:sym typeface="Canda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7" name="Google Shape;247;p27"/>
          <p:cNvSpPr txBox="1">
            <a:spLocks noGrp="1"/>
          </p:cNvSpPr>
          <p:nvPr>
            <p:ph type="title" idx="4" hasCustomPrompt="1"/>
          </p:nvPr>
        </p:nvSpPr>
        <p:spPr>
          <a:xfrm>
            <a:off x="4890325" y="2196275"/>
            <a:ext cx="30123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600">
                <a:solidFill>
                  <a:schemeClr val="accen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48" name="Google Shape;248;p27"/>
          <p:cNvSpPr txBox="1">
            <a:spLocks noGrp="1"/>
          </p:cNvSpPr>
          <p:nvPr>
            <p:ph type="subTitle" idx="5"/>
          </p:nvPr>
        </p:nvSpPr>
        <p:spPr>
          <a:xfrm>
            <a:off x="4896925" y="1392300"/>
            <a:ext cx="2999100" cy="74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atin typeface="Candal"/>
                <a:ea typeface="Candal"/>
                <a:cs typeface="Candal"/>
                <a:sym typeface="Canda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9" name="Google Shape;249;p27"/>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0" name="Google Shape;250;p27"/>
          <p:cNvSpPr txBox="1">
            <a:spLocks noGrp="1"/>
          </p:cNvSpPr>
          <p:nvPr>
            <p:ph type="title" idx="7" hasCustomPrompt="1"/>
          </p:nvPr>
        </p:nvSpPr>
        <p:spPr>
          <a:xfrm>
            <a:off x="4890325" y="3944280"/>
            <a:ext cx="30123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600">
                <a:solidFill>
                  <a:schemeClr val="accen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51" name="Google Shape;251;p27"/>
          <p:cNvSpPr txBox="1">
            <a:spLocks noGrp="1"/>
          </p:cNvSpPr>
          <p:nvPr>
            <p:ph type="subTitle" idx="8"/>
          </p:nvPr>
        </p:nvSpPr>
        <p:spPr>
          <a:xfrm>
            <a:off x="4896925" y="3140250"/>
            <a:ext cx="2999100" cy="74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atin typeface="Candal"/>
                <a:ea typeface="Candal"/>
                <a:cs typeface="Candal"/>
                <a:sym typeface="Canda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2" name="Google Shape;252;p27"/>
          <p:cNvSpPr/>
          <p:nvPr/>
        </p:nvSpPr>
        <p:spPr>
          <a:xfrm>
            <a:off x="7811207" y="2702962"/>
            <a:ext cx="1114043" cy="427270"/>
          </a:xfrm>
          <a:custGeom>
            <a:avLst/>
            <a:gdLst/>
            <a:ahLst/>
            <a:cxnLst/>
            <a:rect l="l" t="t" r="r" b="b"/>
            <a:pathLst>
              <a:path w="29437" h="11290" extrusionOk="0">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flipH="1">
            <a:off x="4354561" y="44779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a:off x="7964100" y="4423488"/>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a:off x="532550" y="3828313"/>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a:off x="8469600" y="388275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p:nvPr/>
        </p:nvSpPr>
        <p:spPr>
          <a:xfrm flipH="1">
            <a:off x="8244611" y="1781659"/>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258"/>
        <p:cNvGrpSpPr/>
        <p:nvPr/>
      </p:nvGrpSpPr>
      <p:grpSpPr>
        <a:xfrm>
          <a:off x="0" y="0"/>
          <a:ext cx="0" cy="0"/>
          <a:chOff x="0" y="0"/>
          <a:chExt cx="0" cy="0"/>
        </a:xfrm>
      </p:grpSpPr>
      <p:sp>
        <p:nvSpPr>
          <p:cNvPr id="259" name="Google Shape;259;p28"/>
          <p:cNvSpPr txBox="1">
            <a:spLocks noGrp="1"/>
          </p:cNvSpPr>
          <p:nvPr>
            <p:ph type="title" hasCustomPrompt="1"/>
          </p:nvPr>
        </p:nvSpPr>
        <p:spPr>
          <a:xfrm>
            <a:off x="779325" y="3260613"/>
            <a:ext cx="1860300" cy="58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000">
                <a:solidFill>
                  <a:schemeClr val="accen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0" name="Google Shape;260;p28"/>
          <p:cNvSpPr txBox="1">
            <a:spLocks noGrp="1"/>
          </p:cNvSpPr>
          <p:nvPr>
            <p:ph type="subTitle" idx="1"/>
          </p:nvPr>
        </p:nvSpPr>
        <p:spPr>
          <a:xfrm>
            <a:off x="779325" y="3762364"/>
            <a:ext cx="1860300" cy="8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atin typeface="Candal"/>
                <a:ea typeface="Candal"/>
                <a:cs typeface="Candal"/>
                <a:sym typeface="Canda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1" name="Google Shape;261;p28"/>
          <p:cNvSpPr txBox="1">
            <a:spLocks noGrp="1"/>
          </p:cNvSpPr>
          <p:nvPr>
            <p:ph type="title" idx="2" hasCustomPrompt="1"/>
          </p:nvPr>
        </p:nvSpPr>
        <p:spPr>
          <a:xfrm>
            <a:off x="2687675" y="3260616"/>
            <a:ext cx="1860300" cy="58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000">
                <a:solidFill>
                  <a:schemeClr val="accen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2" name="Google Shape;262;p28"/>
          <p:cNvSpPr txBox="1">
            <a:spLocks noGrp="1"/>
          </p:cNvSpPr>
          <p:nvPr>
            <p:ph type="subTitle" idx="3"/>
          </p:nvPr>
        </p:nvSpPr>
        <p:spPr>
          <a:xfrm>
            <a:off x="2687675" y="3762372"/>
            <a:ext cx="1860300" cy="8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atin typeface="Candal"/>
                <a:ea typeface="Candal"/>
                <a:cs typeface="Candal"/>
                <a:sym typeface="Canda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3" name="Google Shape;263;p28"/>
          <p:cNvSpPr txBox="1">
            <a:spLocks noGrp="1"/>
          </p:cNvSpPr>
          <p:nvPr>
            <p:ph type="title" idx="4" hasCustomPrompt="1"/>
          </p:nvPr>
        </p:nvSpPr>
        <p:spPr>
          <a:xfrm>
            <a:off x="4596025" y="3260610"/>
            <a:ext cx="1860300" cy="58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000">
                <a:solidFill>
                  <a:schemeClr val="accen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4" name="Google Shape;264;p28"/>
          <p:cNvSpPr txBox="1">
            <a:spLocks noGrp="1"/>
          </p:cNvSpPr>
          <p:nvPr>
            <p:ph type="subTitle" idx="5"/>
          </p:nvPr>
        </p:nvSpPr>
        <p:spPr>
          <a:xfrm>
            <a:off x="4596025" y="3762357"/>
            <a:ext cx="1860300" cy="8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atin typeface="Candal"/>
                <a:ea typeface="Candal"/>
                <a:cs typeface="Candal"/>
                <a:sym typeface="Canda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8"/>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6" name="Google Shape;266;p28"/>
          <p:cNvSpPr txBox="1">
            <a:spLocks noGrp="1"/>
          </p:cNvSpPr>
          <p:nvPr>
            <p:ph type="title" idx="7" hasCustomPrompt="1"/>
          </p:nvPr>
        </p:nvSpPr>
        <p:spPr>
          <a:xfrm>
            <a:off x="6504375" y="3260610"/>
            <a:ext cx="1860300" cy="58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000">
                <a:solidFill>
                  <a:schemeClr val="accen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7" name="Google Shape;267;p28"/>
          <p:cNvSpPr txBox="1">
            <a:spLocks noGrp="1"/>
          </p:cNvSpPr>
          <p:nvPr>
            <p:ph type="subTitle" idx="8"/>
          </p:nvPr>
        </p:nvSpPr>
        <p:spPr>
          <a:xfrm>
            <a:off x="6504375" y="3762357"/>
            <a:ext cx="1860300" cy="8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atin typeface="Candal"/>
                <a:ea typeface="Candal"/>
                <a:cs typeface="Candal"/>
                <a:sym typeface="Canda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28"/>
          <p:cNvSpPr/>
          <p:nvPr/>
        </p:nvSpPr>
        <p:spPr>
          <a:xfrm>
            <a:off x="2331761" y="4599359"/>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208499" y="219338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flipH="1">
            <a:off x="6096499" y="4713272"/>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8541588" y="4423488"/>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8716925" y="358328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 name="Google Shape;273;p28"/>
          <p:cNvGrpSpPr/>
          <p:nvPr/>
        </p:nvGrpSpPr>
        <p:grpSpPr>
          <a:xfrm>
            <a:off x="333438" y="404422"/>
            <a:ext cx="763323" cy="797653"/>
            <a:chOff x="333438" y="404422"/>
            <a:chExt cx="763323" cy="797653"/>
          </a:xfrm>
        </p:grpSpPr>
        <p:sp>
          <p:nvSpPr>
            <p:cNvPr id="274" name="Google Shape;274;p28"/>
            <p:cNvSpPr/>
            <p:nvPr/>
          </p:nvSpPr>
          <p:spPr>
            <a:xfrm>
              <a:off x="333438" y="832075"/>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866088" y="404422"/>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28"/>
          <p:cNvSpPr/>
          <p:nvPr/>
        </p:nvSpPr>
        <p:spPr>
          <a:xfrm>
            <a:off x="381525" y="376238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flipH="1">
            <a:off x="8266949" y="131418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78"/>
        <p:cNvGrpSpPr/>
        <p:nvPr/>
      </p:nvGrpSpPr>
      <p:grpSpPr>
        <a:xfrm>
          <a:off x="0" y="0"/>
          <a:ext cx="0" cy="0"/>
          <a:chOff x="0" y="0"/>
          <a:chExt cx="0" cy="0"/>
        </a:xfrm>
      </p:grpSpPr>
      <p:sp>
        <p:nvSpPr>
          <p:cNvPr id="279" name="Google Shape;279;p29"/>
          <p:cNvSpPr txBox="1">
            <a:spLocks noGrp="1"/>
          </p:cNvSpPr>
          <p:nvPr>
            <p:ph type="ctrTitle"/>
          </p:nvPr>
        </p:nvSpPr>
        <p:spPr>
          <a:xfrm>
            <a:off x="2257425" y="535000"/>
            <a:ext cx="4761900" cy="6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80" name="Google Shape;280;p29"/>
          <p:cNvSpPr txBox="1">
            <a:spLocks noGrp="1"/>
          </p:cNvSpPr>
          <p:nvPr>
            <p:ph type="subTitle" idx="1"/>
          </p:nvPr>
        </p:nvSpPr>
        <p:spPr>
          <a:xfrm>
            <a:off x="2491425" y="1233400"/>
            <a:ext cx="4293900" cy="103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81" name="Google Shape;281;p29"/>
          <p:cNvSpPr txBox="1"/>
          <p:nvPr/>
        </p:nvSpPr>
        <p:spPr>
          <a:xfrm>
            <a:off x="2491450" y="2864150"/>
            <a:ext cx="4293900" cy="4410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000">
                <a:solidFill>
                  <a:schemeClr val="accent4"/>
                </a:solidFill>
                <a:latin typeface="Raleway"/>
                <a:ea typeface="Raleway"/>
                <a:cs typeface="Raleway"/>
                <a:sym typeface="Raleway"/>
              </a:rPr>
              <a:t>CREDITS: This presentation template was created by </a:t>
            </a:r>
            <a:r>
              <a:rPr lang="en" sz="1000" b="1">
                <a:solidFill>
                  <a:schemeClr val="accent4"/>
                </a:solidFill>
                <a:uFill>
                  <a:noFill/>
                </a:uFill>
                <a:latin typeface="Raleway"/>
                <a:ea typeface="Raleway"/>
                <a:cs typeface="Raleway"/>
                <a:sym typeface="Raleway"/>
                <a:hlinkClick r:id="rId2">
                  <a:extLst>
                    <a:ext uri="{A12FA001-AC4F-418D-AE19-62706E023703}">
                      <ahyp:hlinkClr xmlns:ahyp="http://schemas.microsoft.com/office/drawing/2018/hyperlinkcolor" val="tx"/>
                    </a:ext>
                  </a:extLst>
                </a:hlinkClick>
              </a:rPr>
              <a:t>Slidesgo</a:t>
            </a:r>
            <a:r>
              <a:rPr lang="en" sz="1000">
                <a:solidFill>
                  <a:schemeClr val="accent4"/>
                </a:solidFill>
                <a:latin typeface="Raleway"/>
                <a:ea typeface="Raleway"/>
                <a:cs typeface="Raleway"/>
                <a:sym typeface="Raleway"/>
              </a:rPr>
              <a:t>, and it includes icons by </a:t>
            </a:r>
            <a:r>
              <a:rPr lang="en" sz="1000" b="1">
                <a:solidFill>
                  <a:schemeClr val="accent4"/>
                </a:solidFill>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Flaticon</a:t>
            </a:r>
            <a:r>
              <a:rPr lang="en" sz="1000">
                <a:solidFill>
                  <a:schemeClr val="accent4"/>
                </a:solidFill>
                <a:latin typeface="Raleway"/>
                <a:ea typeface="Raleway"/>
                <a:cs typeface="Raleway"/>
                <a:sym typeface="Raleway"/>
              </a:rPr>
              <a:t>, infographics &amp; images by </a:t>
            </a:r>
            <a:r>
              <a:rPr lang="en" sz="1000" b="1">
                <a:solidFill>
                  <a:schemeClr val="accent4"/>
                </a:solidFill>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Freepik</a:t>
            </a:r>
            <a:endParaRPr sz="1000">
              <a:solidFill>
                <a:schemeClr val="accent4"/>
              </a:solidFill>
              <a:latin typeface="Raleway"/>
              <a:ea typeface="Raleway"/>
              <a:cs typeface="Raleway"/>
              <a:sym typeface="Raleway"/>
            </a:endParaRPr>
          </a:p>
        </p:txBody>
      </p:sp>
      <p:sp>
        <p:nvSpPr>
          <p:cNvPr id="282" name="Google Shape;282;p29"/>
          <p:cNvSpPr/>
          <p:nvPr/>
        </p:nvSpPr>
        <p:spPr>
          <a:xfrm>
            <a:off x="7790707" y="892775"/>
            <a:ext cx="1114043" cy="427270"/>
          </a:xfrm>
          <a:custGeom>
            <a:avLst/>
            <a:gdLst/>
            <a:ahLst/>
            <a:cxnLst/>
            <a:rect l="l" t="t" r="r" b="b"/>
            <a:pathLst>
              <a:path w="29437" h="11290" extrusionOk="0">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flipH="1">
            <a:off x="8041449" y="3234159"/>
            <a:ext cx="680642" cy="261130"/>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1168886" y="4044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85"/>
        <p:cNvGrpSpPr/>
        <p:nvPr/>
      </p:nvGrpSpPr>
      <p:grpSpPr>
        <a:xfrm>
          <a:off x="0" y="0"/>
          <a:ext cx="0" cy="0"/>
          <a:chOff x="0" y="0"/>
          <a:chExt cx="0" cy="0"/>
        </a:xfrm>
      </p:grpSpPr>
      <p:sp>
        <p:nvSpPr>
          <p:cNvPr id="286" name="Google Shape;286;p30"/>
          <p:cNvSpPr/>
          <p:nvPr/>
        </p:nvSpPr>
        <p:spPr>
          <a:xfrm>
            <a:off x="211442" y="1220083"/>
            <a:ext cx="1243322" cy="488957"/>
          </a:xfrm>
          <a:custGeom>
            <a:avLst/>
            <a:gdLst/>
            <a:ahLst/>
            <a:cxnLst/>
            <a:rect l="l" t="t" r="r" b="b"/>
            <a:pathLst>
              <a:path w="32853" h="12920" extrusionOk="0">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1405436" y="4044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7780495" y="4328225"/>
            <a:ext cx="1114043" cy="427270"/>
          </a:xfrm>
          <a:custGeom>
            <a:avLst/>
            <a:gdLst/>
            <a:ahLst/>
            <a:cxnLst/>
            <a:rect l="l" t="t" r="r" b="b"/>
            <a:pathLst>
              <a:path w="29437" h="11290" extrusionOk="0">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7394824" y="66558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flipH="1">
            <a:off x="8174099" y="116908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0"/>
          <p:cNvSpPr/>
          <p:nvPr/>
        </p:nvSpPr>
        <p:spPr>
          <a:xfrm flipH="1">
            <a:off x="724774" y="44779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0"/>
          <p:cNvSpPr/>
          <p:nvPr/>
        </p:nvSpPr>
        <p:spPr>
          <a:xfrm>
            <a:off x="849675" y="2720300"/>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8174100" y="3151088"/>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6845000" y="20975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p:nvPr/>
        </p:nvSpPr>
        <p:spPr>
          <a:xfrm>
            <a:off x="395900" y="3205522"/>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p:cNvSpPr/>
          <p:nvPr/>
        </p:nvSpPr>
        <p:spPr>
          <a:xfrm>
            <a:off x="8428888" y="208283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0"/>
          <p:cNvSpPr/>
          <p:nvPr/>
        </p:nvSpPr>
        <p:spPr>
          <a:xfrm>
            <a:off x="599763" y="40443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98"/>
        <p:cNvGrpSpPr/>
        <p:nvPr/>
      </p:nvGrpSpPr>
      <p:grpSpPr>
        <a:xfrm>
          <a:off x="0" y="0"/>
          <a:ext cx="0" cy="0"/>
          <a:chOff x="0" y="0"/>
          <a:chExt cx="0" cy="0"/>
        </a:xfrm>
      </p:grpSpPr>
      <p:sp>
        <p:nvSpPr>
          <p:cNvPr id="299" name="Google Shape;299;p31"/>
          <p:cNvSpPr/>
          <p:nvPr/>
        </p:nvSpPr>
        <p:spPr>
          <a:xfrm>
            <a:off x="3680067" y="290521"/>
            <a:ext cx="1243322" cy="488957"/>
          </a:xfrm>
          <a:custGeom>
            <a:avLst/>
            <a:gdLst/>
            <a:ahLst/>
            <a:cxnLst/>
            <a:rect l="l" t="t" r="r" b="b"/>
            <a:pathLst>
              <a:path w="32853" h="12920" extrusionOk="0">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374786" y="13337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6248370" y="4311825"/>
            <a:ext cx="1114043" cy="427270"/>
          </a:xfrm>
          <a:custGeom>
            <a:avLst/>
            <a:gdLst/>
            <a:ahLst/>
            <a:cxnLst/>
            <a:rect l="l" t="t" r="r" b="b"/>
            <a:pathLst>
              <a:path w="29437" h="11290" extrusionOk="0">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6951799" y="4044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flipH="1">
            <a:off x="8190399" y="3533709"/>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flipH="1">
            <a:off x="1338574" y="44779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715100" y="2560825"/>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8544213" y="1386938"/>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4456663" y="4394872"/>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439125" y="3533697"/>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8255988" y="202953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2019213" y="40443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subTitle" idx="1"/>
          </p:nvPr>
        </p:nvSpPr>
        <p:spPr>
          <a:xfrm>
            <a:off x="1370300" y="2374850"/>
            <a:ext cx="2748600" cy="713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5" name="Google Shape;25;p5"/>
          <p:cNvSpPr txBox="1">
            <a:spLocks noGrp="1"/>
          </p:cNvSpPr>
          <p:nvPr>
            <p:ph type="subTitle" idx="2"/>
          </p:nvPr>
        </p:nvSpPr>
        <p:spPr>
          <a:xfrm>
            <a:off x="5025163" y="2374850"/>
            <a:ext cx="2748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6" name="Google Shape;26;p5"/>
          <p:cNvSpPr txBox="1">
            <a:spLocks noGrp="1"/>
          </p:cNvSpPr>
          <p:nvPr>
            <p:ph type="subTitle" idx="3"/>
          </p:nvPr>
        </p:nvSpPr>
        <p:spPr>
          <a:xfrm>
            <a:off x="1370263" y="3082375"/>
            <a:ext cx="2748600" cy="10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 name="Google Shape;27;p5"/>
          <p:cNvSpPr txBox="1">
            <a:spLocks noGrp="1"/>
          </p:cNvSpPr>
          <p:nvPr>
            <p:ph type="subTitle" idx="4"/>
          </p:nvPr>
        </p:nvSpPr>
        <p:spPr>
          <a:xfrm>
            <a:off x="5025138" y="3082375"/>
            <a:ext cx="2748600" cy="10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 name="Google Shape;28;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 name="Google Shape;29;p5"/>
          <p:cNvSpPr/>
          <p:nvPr/>
        </p:nvSpPr>
        <p:spPr>
          <a:xfrm>
            <a:off x="8313563" y="282123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2167277" y="4474673"/>
            <a:ext cx="680632" cy="267670"/>
          </a:xfrm>
          <a:custGeom>
            <a:avLst/>
            <a:gdLst/>
            <a:ahLst/>
            <a:cxnLst/>
            <a:rect l="l" t="t" r="r" b="b"/>
            <a:pathLst>
              <a:path w="32853" h="12920" extrusionOk="0">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 name="Google Shape;33;p6"/>
          <p:cNvSpPr/>
          <p:nvPr/>
        </p:nvSpPr>
        <p:spPr>
          <a:xfrm>
            <a:off x="7871882" y="231400"/>
            <a:ext cx="1114043" cy="427270"/>
          </a:xfrm>
          <a:custGeom>
            <a:avLst/>
            <a:gdLst/>
            <a:ahLst/>
            <a:cxnLst/>
            <a:rect l="l" t="t" r="r" b="b"/>
            <a:pathLst>
              <a:path w="29437" h="11290" extrusionOk="0">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p:nvPr/>
        </p:nvSpPr>
        <p:spPr>
          <a:xfrm>
            <a:off x="282349" y="474328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126163" y="449175"/>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rgbClr val="F5D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a:off x="7954475" y="4634413"/>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rgbClr val="F5D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p:nvPr/>
        </p:nvSpPr>
        <p:spPr>
          <a:xfrm>
            <a:off x="8415400" y="163553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rgbClr val="F5D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a:off x="301488" y="18803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rgbClr val="F5D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p:nvPr/>
        </p:nvSpPr>
        <p:spPr>
          <a:xfrm>
            <a:off x="433838" y="4288272"/>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rgbClr val="F5D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964275" y="637463"/>
            <a:ext cx="5381400" cy="1174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7"/>
          <p:cNvSpPr txBox="1">
            <a:spLocks noGrp="1"/>
          </p:cNvSpPr>
          <p:nvPr>
            <p:ph type="body" idx="1"/>
          </p:nvPr>
        </p:nvSpPr>
        <p:spPr>
          <a:xfrm>
            <a:off x="964275" y="1867549"/>
            <a:ext cx="3322200" cy="2323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2"/>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43" name="Google Shape;43;p7"/>
          <p:cNvSpPr/>
          <p:nvPr/>
        </p:nvSpPr>
        <p:spPr>
          <a:xfrm>
            <a:off x="259452" y="3125623"/>
            <a:ext cx="680632" cy="267670"/>
          </a:xfrm>
          <a:custGeom>
            <a:avLst/>
            <a:gdLst/>
            <a:ahLst/>
            <a:cxnLst/>
            <a:rect l="l" t="t" r="r" b="b"/>
            <a:pathLst>
              <a:path w="32853" h="12920" extrusionOk="0">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a:off x="4184750" y="4506038"/>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a:off x="381963" y="1067547"/>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a:off x="612625" y="350000"/>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a:off x="8616350" y="2755613"/>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3370950" y="1307100"/>
            <a:ext cx="5058000" cy="2529300"/>
          </a:xfrm>
          <a:prstGeom prst="rect">
            <a:avLst/>
          </a:prstGeom>
        </p:spPr>
        <p:txBody>
          <a:bodyPr spcFirstLastPara="1" wrap="square" lIns="91425" tIns="91425" rIns="91425" bIns="91425" anchor="ctr" anchorCtr="0">
            <a:noAutofit/>
          </a:bodyPr>
          <a:lstStyle>
            <a:lvl1pPr lvl="0" algn="r">
              <a:spcBef>
                <a:spcPts val="0"/>
              </a:spcBef>
              <a:spcAft>
                <a:spcPts val="0"/>
              </a:spcAft>
              <a:buSzPts val="6000"/>
              <a:buNone/>
              <a:defRPr sz="72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50" name="Google Shape;50;p8"/>
          <p:cNvSpPr/>
          <p:nvPr/>
        </p:nvSpPr>
        <p:spPr>
          <a:xfrm flipH="1">
            <a:off x="8088574" y="391978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flipH="1">
            <a:off x="279511" y="2274722"/>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p:nvPr/>
        </p:nvSpPr>
        <p:spPr>
          <a:xfrm>
            <a:off x="7857900" y="35180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a:off x="1982963" y="40443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a:off x="6687807" y="4394862"/>
            <a:ext cx="1114043" cy="427270"/>
          </a:xfrm>
          <a:custGeom>
            <a:avLst/>
            <a:gdLst/>
            <a:ahLst/>
            <a:cxnLst/>
            <a:rect l="l" t="t" r="r" b="b"/>
            <a:pathLst>
              <a:path w="29437" h="11290" extrusionOk="0">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715100" y="1518000"/>
            <a:ext cx="4891800" cy="1404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9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9"/>
          <p:cNvSpPr txBox="1">
            <a:spLocks noGrp="1"/>
          </p:cNvSpPr>
          <p:nvPr>
            <p:ph type="subTitle" idx="1"/>
          </p:nvPr>
        </p:nvSpPr>
        <p:spPr>
          <a:xfrm>
            <a:off x="715100" y="2922900"/>
            <a:ext cx="4891800" cy="70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8" name="Google Shape;58;p9"/>
          <p:cNvSpPr/>
          <p:nvPr/>
        </p:nvSpPr>
        <p:spPr>
          <a:xfrm>
            <a:off x="1572436" y="332709"/>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3946038" y="447793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720000" y="535000"/>
            <a:ext cx="7704000" cy="110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2" name="Google Shape;62;p10"/>
          <p:cNvSpPr/>
          <p:nvPr/>
        </p:nvSpPr>
        <p:spPr>
          <a:xfrm>
            <a:off x="551688" y="665563"/>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0"/>
          <p:cNvSpPr/>
          <p:nvPr/>
        </p:nvSpPr>
        <p:spPr>
          <a:xfrm>
            <a:off x="7852725" y="40443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0"/>
          <p:cNvSpPr/>
          <p:nvPr/>
        </p:nvSpPr>
        <p:spPr>
          <a:xfrm>
            <a:off x="1162475" y="447793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0"/>
          <p:cNvSpPr/>
          <p:nvPr/>
        </p:nvSpPr>
        <p:spPr>
          <a:xfrm flipH="1">
            <a:off x="8088574" y="4103759"/>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6"/>
        <p:cNvGrpSpPr/>
        <p:nvPr/>
      </p:nvGrpSpPr>
      <p:grpSpPr>
        <a:xfrm>
          <a:off x="0" y="0"/>
          <a:ext cx="0" cy="0"/>
          <a:chOff x="0" y="0"/>
          <a:chExt cx="0" cy="0"/>
        </a:xfrm>
      </p:grpSpPr>
      <p:sp>
        <p:nvSpPr>
          <p:cNvPr id="67" name="Google Shape;67;p11"/>
          <p:cNvSpPr txBox="1">
            <a:spLocks noGrp="1"/>
          </p:cNvSpPr>
          <p:nvPr>
            <p:ph type="title" hasCustomPrompt="1"/>
          </p:nvPr>
        </p:nvSpPr>
        <p:spPr>
          <a:xfrm>
            <a:off x="1552225" y="825650"/>
            <a:ext cx="6039600" cy="10167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8" name="Google Shape;68;p11"/>
          <p:cNvSpPr txBox="1">
            <a:spLocks noGrp="1"/>
          </p:cNvSpPr>
          <p:nvPr>
            <p:ph type="subTitle" idx="1"/>
          </p:nvPr>
        </p:nvSpPr>
        <p:spPr>
          <a:xfrm>
            <a:off x="1552200" y="2368275"/>
            <a:ext cx="6039600" cy="40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9" name="Google Shape;69;p11"/>
          <p:cNvSpPr txBox="1">
            <a:spLocks noGrp="1"/>
          </p:cNvSpPr>
          <p:nvPr>
            <p:ph type="subTitle" idx="2"/>
          </p:nvPr>
        </p:nvSpPr>
        <p:spPr>
          <a:xfrm>
            <a:off x="1552200" y="1918075"/>
            <a:ext cx="6039600" cy="47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400">
                <a:latin typeface="Candal"/>
                <a:ea typeface="Candal"/>
                <a:cs typeface="Candal"/>
                <a:sym typeface="Canda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0" name="Google Shape;70;p11"/>
          <p:cNvSpPr/>
          <p:nvPr/>
        </p:nvSpPr>
        <p:spPr>
          <a:xfrm>
            <a:off x="3971611" y="194509"/>
            <a:ext cx="680642" cy="261130"/>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1"/>
          <p:cNvSpPr/>
          <p:nvPr/>
        </p:nvSpPr>
        <p:spPr>
          <a:xfrm flipH="1">
            <a:off x="320486" y="2259422"/>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a:off x="594213" y="105613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a:off x="7693950" y="35180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a:off x="8319125" y="1056113"/>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a:off x="6395675" y="4423488"/>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4"/>
              </a:buClr>
              <a:buSzPts val="3500"/>
              <a:buFont typeface="Candal"/>
              <a:buNone/>
              <a:defRPr sz="3500">
                <a:solidFill>
                  <a:schemeClr val="accent4"/>
                </a:solidFill>
                <a:latin typeface="Candal"/>
                <a:ea typeface="Candal"/>
                <a:cs typeface="Candal"/>
                <a:sym typeface="Candal"/>
              </a:defRPr>
            </a:lvl1pPr>
            <a:lvl2pPr lvl="1"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2pPr>
            <a:lvl3pPr lvl="2"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3pPr>
            <a:lvl4pPr lvl="3"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4pPr>
            <a:lvl5pPr lvl="4"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5pPr>
            <a:lvl6pPr lvl="5"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6pPr>
            <a:lvl7pPr lvl="6"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7pPr>
            <a:lvl8pPr lvl="7"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8pPr>
            <a:lvl9pPr lvl="8"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4"/>
              </a:buClr>
              <a:buSzPts val="1400"/>
              <a:buFont typeface="Raleway"/>
              <a:buChar char="●"/>
              <a:defRPr>
                <a:solidFill>
                  <a:schemeClr val="accent4"/>
                </a:solidFill>
                <a:latin typeface="Raleway"/>
                <a:ea typeface="Raleway"/>
                <a:cs typeface="Raleway"/>
                <a:sym typeface="Raleway"/>
              </a:defRPr>
            </a:lvl1pPr>
            <a:lvl2pPr marL="914400" lvl="1" indent="-317500">
              <a:lnSpc>
                <a:spcPct val="100000"/>
              </a:lnSpc>
              <a:spcBef>
                <a:spcPts val="1600"/>
              </a:spcBef>
              <a:spcAft>
                <a:spcPts val="0"/>
              </a:spcAft>
              <a:buClr>
                <a:schemeClr val="accent4"/>
              </a:buClr>
              <a:buSzPts val="1400"/>
              <a:buFont typeface="Raleway"/>
              <a:buChar char="○"/>
              <a:defRPr>
                <a:solidFill>
                  <a:schemeClr val="accent4"/>
                </a:solidFill>
                <a:latin typeface="Raleway"/>
                <a:ea typeface="Raleway"/>
                <a:cs typeface="Raleway"/>
                <a:sym typeface="Raleway"/>
              </a:defRPr>
            </a:lvl2pPr>
            <a:lvl3pPr marL="1371600" lvl="2" indent="-317500">
              <a:lnSpc>
                <a:spcPct val="100000"/>
              </a:lnSpc>
              <a:spcBef>
                <a:spcPts val="1600"/>
              </a:spcBef>
              <a:spcAft>
                <a:spcPts val="0"/>
              </a:spcAft>
              <a:buClr>
                <a:schemeClr val="accent4"/>
              </a:buClr>
              <a:buSzPts val="1400"/>
              <a:buFont typeface="Raleway"/>
              <a:buChar char="■"/>
              <a:defRPr>
                <a:solidFill>
                  <a:schemeClr val="accent4"/>
                </a:solidFill>
                <a:latin typeface="Raleway"/>
                <a:ea typeface="Raleway"/>
                <a:cs typeface="Raleway"/>
                <a:sym typeface="Raleway"/>
              </a:defRPr>
            </a:lvl3pPr>
            <a:lvl4pPr marL="1828800" lvl="3" indent="-317500">
              <a:lnSpc>
                <a:spcPct val="100000"/>
              </a:lnSpc>
              <a:spcBef>
                <a:spcPts val="1600"/>
              </a:spcBef>
              <a:spcAft>
                <a:spcPts val="0"/>
              </a:spcAft>
              <a:buClr>
                <a:schemeClr val="accent4"/>
              </a:buClr>
              <a:buSzPts val="1400"/>
              <a:buFont typeface="Raleway"/>
              <a:buChar char="●"/>
              <a:defRPr>
                <a:solidFill>
                  <a:schemeClr val="accent4"/>
                </a:solidFill>
                <a:latin typeface="Raleway"/>
                <a:ea typeface="Raleway"/>
                <a:cs typeface="Raleway"/>
                <a:sym typeface="Raleway"/>
              </a:defRPr>
            </a:lvl4pPr>
            <a:lvl5pPr marL="2286000" lvl="4" indent="-317500">
              <a:lnSpc>
                <a:spcPct val="100000"/>
              </a:lnSpc>
              <a:spcBef>
                <a:spcPts val="1600"/>
              </a:spcBef>
              <a:spcAft>
                <a:spcPts val="0"/>
              </a:spcAft>
              <a:buClr>
                <a:schemeClr val="accent4"/>
              </a:buClr>
              <a:buSzPts val="1400"/>
              <a:buFont typeface="Raleway"/>
              <a:buChar char="○"/>
              <a:defRPr>
                <a:solidFill>
                  <a:schemeClr val="accent4"/>
                </a:solidFill>
                <a:latin typeface="Raleway"/>
                <a:ea typeface="Raleway"/>
                <a:cs typeface="Raleway"/>
                <a:sym typeface="Raleway"/>
              </a:defRPr>
            </a:lvl5pPr>
            <a:lvl6pPr marL="2743200" lvl="5" indent="-317500">
              <a:lnSpc>
                <a:spcPct val="100000"/>
              </a:lnSpc>
              <a:spcBef>
                <a:spcPts val="1600"/>
              </a:spcBef>
              <a:spcAft>
                <a:spcPts val="0"/>
              </a:spcAft>
              <a:buClr>
                <a:schemeClr val="accent4"/>
              </a:buClr>
              <a:buSzPts val="1400"/>
              <a:buFont typeface="Raleway"/>
              <a:buChar char="■"/>
              <a:defRPr>
                <a:solidFill>
                  <a:schemeClr val="accent4"/>
                </a:solidFill>
                <a:latin typeface="Raleway"/>
                <a:ea typeface="Raleway"/>
                <a:cs typeface="Raleway"/>
                <a:sym typeface="Raleway"/>
              </a:defRPr>
            </a:lvl6pPr>
            <a:lvl7pPr marL="3200400" lvl="6" indent="-317500">
              <a:lnSpc>
                <a:spcPct val="100000"/>
              </a:lnSpc>
              <a:spcBef>
                <a:spcPts val="1600"/>
              </a:spcBef>
              <a:spcAft>
                <a:spcPts val="0"/>
              </a:spcAft>
              <a:buClr>
                <a:schemeClr val="accent4"/>
              </a:buClr>
              <a:buSzPts val="1400"/>
              <a:buFont typeface="Raleway"/>
              <a:buChar char="●"/>
              <a:defRPr>
                <a:solidFill>
                  <a:schemeClr val="accent4"/>
                </a:solidFill>
                <a:latin typeface="Raleway"/>
                <a:ea typeface="Raleway"/>
                <a:cs typeface="Raleway"/>
                <a:sym typeface="Raleway"/>
              </a:defRPr>
            </a:lvl7pPr>
            <a:lvl8pPr marL="3657600" lvl="7" indent="-317500">
              <a:lnSpc>
                <a:spcPct val="100000"/>
              </a:lnSpc>
              <a:spcBef>
                <a:spcPts val="1600"/>
              </a:spcBef>
              <a:spcAft>
                <a:spcPts val="0"/>
              </a:spcAft>
              <a:buClr>
                <a:schemeClr val="accent4"/>
              </a:buClr>
              <a:buSzPts val="1400"/>
              <a:buFont typeface="Raleway"/>
              <a:buChar char="○"/>
              <a:defRPr>
                <a:solidFill>
                  <a:schemeClr val="accent4"/>
                </a:solidFill>
                <a:latin typeface="Raleway"/>
                <a:ea typeface="Raleway"/>
                <a:cs typeface="Raleway"/>
                <a:sym typeface="Raleway"/>
              </a:defRPr>
            </a:lvl8pPr>
            <a:lvl9pPr marL="4114800" lvl="8" indent="-317500">
              <a:lnSpc>
                <a:spcPct val="100000"/>
              </a:lnSpc>
              <a:spcBef>
                <a:spcPts val="1600"/>
              </a:spcBef>
              <a:spcAft>
                <a:spcPts val="1600"/>
              </a:spcAft>
              <a:buClr>
                <a:schemeClr val="accent4"/>
              </a:buClr>
              <a:buSzPts val="1400"/>
              <a:buFont typeface="Raleway"/>
              <a:buChar char="■"/>
              <a:defRPr>
                <a:solidFill>
                  <a:schemeClr val="accent4"/>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4"/>
          <p:cNvSpPr txBox="1">
            <a:spLocks noGrp="1"/>
          </p:cNvSpPr>
          <p:nvPr>
            <p:ph type="ctrTitle"/>
          </p:nvPr>
        </p:nvSpPr>
        <p:spPr>
          <a:xfrm>
            <a:off x="495077" y="1565153"/>
            <a:ext cx="5320681" cy="27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dirty="0">
                <a:solidFill>
                  <a:schemeClr val="accent4"/>
                </a:solidFill>
              </a:rPr>
              <a:t>WORLD </a:t>
            </a:r>
            <a:r>
              <a:rPr lang="en" sz="5400" dirty="0"/>
              <a:t>POPULATION</a:t>
            </a:r>
            <a:br>
              <a:rPr lang="en" sz="5400" dirty="0"/>
            </a:br>
            <a:r>
              <a:rPr lang="en" sz="5400" dirty="0"/>
              <a:t>ANALYSIS </a:t>
            </a:r>
            <a:endParaRPr sz="5400" dirty="0"/>
          </a:p>
          <a:p>
            <a:pPr marL="0" lvl="0" indent="0" algn="l" rtl="0">
              <a:spcBef>
                <a:spcPts val="0"/>
              </a:spcBef>
              <a:spcAft>
                <a:spcPts val="0"/>
              </a:spcAft>
              <a:buNone/>
            </a:pPr>
            <a:endParaRPr dirty="0">
              <a:solidFill>
                <a:schemeClr val="accent4"/>
              </a:solidFill>
            </a:endParaRPr>
          </a:p>
        </p:txBody>
      </p:sp>
      <p:grpSp>
        <p:nvGrpSpPr>
          <p:cNvPr id="320" name="Google Shape;320;p34"/>
          <p:cNvGrpSpPr/>
          <p:nvPr/>
        </p:nvGrpSpPr>
        <p:grpSpPr>
          <a:xfrm>
            <a:off x="6034576" y="1431925"/>
            <a:ext cx="2793900" cy="2793900"/>
            <a:chOff x="3193351" y="2422525"/>
            <a:chExt cx="2793900" cy="2793900"/>
          </a:xfrm>
        </p:grpSpPr>
        <p:sp>
          <p:nvSpPr>
            <p:cNvPr id="321" name="Google Shape;321;p34"/>
            <p:cNvSpPr/>
            <p:nvPr/>
          </p:nvSpPr>
          <p:spPr>
            <a:xfrm>
              <a:off x="3193351" y="2422525"/>
              <a:ext cx="2793900" cy="279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4"/>
            <p:cNvSpPr/>
            <p:nvPr/>
          </p:nvSpPr>
          <p:spPr>
            <a:xfrm>
              <a:off x="3345650" y="2571300"/>
              <a:ext cx="2489100" cy="2489100"/>
            </a:xfrm>
            <a:prstGeom prst="ellipse">
              <a:avLst/>
            </a:prstGeom>
            <a:solidFill>
              <a:srgbClr val="F99200">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4"/>
            <p:cNvSpPr/>
            <p:nvPr/>
          </p:nvSpPr>
          <p:spPr>
            <a:xfrm>
              <a:off x="3491188" y="2716825"/>
              <a:ext cx="2198100" cy="2198100"/>
            </a:xfrm>
            <a:prstGeom prst="ellipse">
              <a:avLst/>
            </a:prstGeom>
            <a:solidFill>
              <a:srgbClr val="F99200">
                <a:alpha val="61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34"/>
          <p:cNvSpPr/>
          <p:nvPr/>
        </p:nvSpPr>
        <p:spPr>
          <a:xfrm>
            <a:off x="1231942" y="166408"/>
            <a:ext cx="1243322" cy="488957"/>
          </a:xfrm>
          <a:custGeom>
            <a:avLst/>
            <a:gdLst/>
            <a:ahLst/>
            <a:cxnLst/>
            <a:rect l="l" t="t" r="r" b="b"/>
            <a:pathLst>
              <a:path w="32853" h="12920" extrusionOk="0">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4478474" y="86568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7836507" y="438400"/>
            <a:ext cx="1114043" cy="427270"/>
          </a:xfrm>
          <a:custGeom>
            <a:avLst/>
            <a:gdLst/>
            <a:ahLst/>
            <a:cxnLst/>
            <a:rect l="l" t="t" r="r" b="b"/>
            <a:pathLst>
              <a:path w="29437" h="11290" extrusionOk="0">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p:nvPr/>
        </p:nvSpPr>
        <p:spPr>
          <a:xfrm>
            <a:off x="7438711" y="2860159"/>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4"/>
          <p:cNvSpPr/>
          <p:nvPr/>
        </p:nvSpPr>
        <p:spPr>
          <a:xfrm flipH="1">
            <a:off x="5230099" y="314459"/>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4"/>
          <p:cNvSpPr/>
          <p:nvPr/>
        </p:nvSpPr>
        <p:spPr>
          <a:xfrm>
            <a:off x="7888675" y="2524822"/>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34"/>
          <p:cNvGrpSpPr/>
          <p:nvPr/>
        </p:nvGrpSpPr>
        <p:grpSpPr>
          <a:xfrm>
            <a:off x="3552075" y="634009"/>
            <a:ext cx="554286" cy="724478"/>
            <a:chOff x="200025" y="2623209"/>
            <a:chExt cx="554286" cy="724478"/>
          </a:xfrm>
        </p:grpSpPr>
        <p:sp>
          <p:nvSpPr>
            <p:cNvPr id="331" name="Google Shape;331;p34"/>
            <p:cNvSpPr/>
            <p:nvPr/>
          </p:nvSpPr>
          <p:spPr>
            <a:xfrm>
              <a:off x="200025" y="2977688"/>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p:nvPr/>
          </p:nvSpPr>
          <p:spPr>
            <a:xfrm>
              <a:off x="523638" y="262320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34"/>
          <p:cNvGrpSpPr/>
          <p:nvPr/>
        </p:nvGrpSpPr>
        <p:grpSpPr>
          <a:xfrm>
            <a:off x="8119338" y="118509"/>
            <a:ext cx="805950" cy="2327803"/>
            <a:chOff x="7044725" y="225959"/>
            <a:chExt cx="805950" cy="2327803"/>
          </a:xfrm>
        </p:grpSpPr>
        <p:sp>
          <p:nvSpPr>
            <p:cNvPr id="334" name="Google Shape;334;p34"/>
            <p:cNvSpPr/>
            <p:nvPr/>
          </p:nvSpPr>
          <p:spPr>
            <a:xfrm>
              <a:off x="7523850" y="2183763"/>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7044725" y="22595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 name="Google Shape;336;p34"/>
          <p:cNvSpPr/>
          <p:nvPr/>
        </p:nvSpPr>
        <p:spPr>
          <a:xfrm>
            <a:off x="489338" y="521472"/>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34"/>
          <p:cNvGrpSpPr/>
          <p:nvPr/>
        </p:nvGrpSpPr>
        <p:grpSpPr>
          <a:xfrm>
            <a:off x="6568885" y="-19062"/>
            <a:ext cx="5216243" cy="5194675"/>
            <a:chOff x="6568885" y="-19062"/>
            <a:chExt cx="5216243" cy="5194675"/>
          </a:xfrm>
        </p:grpSpPr>
        <p:sp>
          <p:nvSpPr>
            <p:cNvPr id="339" name="Google Shape;339;p34"/>
            <p:cNvSpPr/>
            <p:nvPr/>
          </p:nvSpPr>
          <p:spPr>
            <a:xfrm>
              <a:off x="6590414" y="-19062"/>
              <a:ext cx="5194714" cy="5194675"/>
            </a:xfrm>
            <a:custGeom>
              <a:avLst/>
              <a:gdLst/>
              <a:ahLst/>
              <a:cxnLst/>
              <a:rect l="l" t="t" r="r" b="b"/>
              <a:pathLst>
                <a:path w="132139" h="132138" extrusionOk="0">
                  <a:moveTo>
                    <a:pt x="66071" y="1"/>
                  </a:moveTo>
                  <a:cubicBezTo>
                    <a:pt x="48548" y="1"/>
                    <a:pt x="31742" y="6961"/>
                    <a:pt x="19351" y="19351"/>
                  </a:cubicBezTo>
                  <a:cubicBezTo>
                    <a:pt x="6961" y="31742"/>
                    <a:pt x="1" y="48548"/>
                    <a:pt x="1" y="66071"/>
                  </a:cubicBezTo>
                  <a:cubicBezTo>
                    <a:pt x="1" y="83594"/>
                    <a:pt x="6961" y="100397"/>
                    <a:pt x="19351" y="112787"/>
                  </a:cubicBezTo>
                  <a:cubicBezTo>
                    <a:pt x="31742" y="125177"/>
                    <a:pt x="48548" y="132138"/>
                    <a:pt x="66071" y="132138"/>
                  </a:cubicBezTo>
                  <a:cubicBezTo>
                    <a:pt x="83594" y="132138"/>
                    <a:pt x="100397" y="125177"/>
                    <a:pt x="112787" y="112787"/>
                  </a:cubicBezTo>
                  <a:cubicBezTo>
                    <a:pt x="125178" y="100397"/>
                    <a:pt x="132138" y="83594"/>
                    <a:pt x="132138" y="66071"/>
                  </a:cubicBezTo>
                  <a:cubicBezTo>
                    <a:pt x="132138" y="48548"/>
                    <a:pt x="125178" y="31742"/>
                    <a:pt x="112787" y="19351"/>
                  </a:cubicBezTo>
                  <a:cubicBezTo>
                    <a:pt x="100397" y="6961"/>
                    <a:pt x="83594" y="1"/>
                    <a:pt x="66071" y="1"/>
                  </a:cubicBezTo>
                  <a:close/>
                </a:path>
              </a:pathLst>
            </a:custGeom>
            <a:solidFill>
              <a:srgbClr val="078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8085697" y="20289"/>
              <a:ext cx="3532975" cy="4762474"/>
            </a:xfrm>
            <a:custGeom>
              <a:avLst/>
              <a:gdLst/>
              <a:ahLst/>
              <a:cxnLst/>
              <a:rect l="l" t="t" r="r" b="b"/>
              <a:pathLst>
                <a:path w="89869" h="121144" extrusionOk="0">
                  <a:moveTo>
                    <a:pt x="39383" y="0"/>
                  </a:moveTo>
                  <a:cubicBezTo>
                    <a:pt x="39387" y="1"/>
                    <a:pt x="39391" y="2"/>
                    <a:pt x="39395" y="3"/>
                  </a:cubicBezTo>
                  <a:lnTo>
                    <a:pt x="39395" y="3"/>
                  </a:lnTo>
                  <a:cubicBezTo>
                    <a:pt x="39391" y="2"/>
                    <a:pt x="39387" y="1"/>
                    <a:pt x="39383" y="0"/>
                  </a:cubicBezTo>
                  <a:close/>
                  <a:moveTo>
                    <a:pt x="3182" y="72946"/>
                  </a:moveTo>
                  <a:cubicBezTo>
                    <a:pt x="3182" y="72946"/>
                    <a:pt x="3182" y="72946"/>
                    <a:pt x="3182" y="72946"/>
                  </a:cubicBezTo>
                  <a:lnTo>
                    <a:pt x="3182" y="72946"/>
                  </a:lnTo>
                  <a:lnTo>
                    <a:pt x="3182" y="72946"/>
                  </a:lnTo>
                  <a:close/>
                  <a:moveTo>
                    <a:pt x="39395" y="3"/>
                  </a:moveTo>
                  <a:cubicBezTo>
                    <a:pt x="40294" y="171"/>
                    <a:pt x="41142" y="536"/>
                    <a:pt x="41887" y="1070"/>
                  </a:cubicBezTo>
                  <a:cubicBezTo>
                    <a:pt x="42445" y="1475"/>
                    <a:pt x="42878" y="2103"/>
                    <a:pt x="42218" y="2598"/>
                  </a:cubicBezTo>
                  <a:cubicBezTo>
                    <a:pt x="41290" y="3296"/>
                    <a:pt x="39437" y="3252"/>
                    <a:pt x="38323" y="3479"/>
                  </a:cubicBezTo>
                  <a:lnTo>
                    <a:pt x="38932" y="4297"/>
                  </a:lnTo>
                  <a:cubicBezTo>
                    <a:pt x="38787" y="4354"/>
                    <a:pt x="38633" y="4382"/>
                    <a:pt x="38479" y="4382"/>
                  </a:cubicBezTo>
                  <a:cubicBezTo>
                    <a:pt x="38385" y="4382"/>
                    <a:pt x="38291" y="4372"/>
                    <a:pt x="38200" y="4350"/>
                  </a:cubicBezTo>
                  <a:lnTo>
                    <a:pt x="38200" y="4350"/>
                  </a:lnTo>
                  <a:cubicBezTo>
                    <a:pt x="41429" y="6431"/>
                    <a:pt x="44257" y="11061"/>
                    <a:pt x="40794" y="14363"/>
                  </a:cubicBezTo>
                  <a:cubicBezTo>
                    <a:pt x="39794" y="15320"/>
                    <a:pt x="38601" y="16257"/>
                    <a:pt x="38323" y="17615"/>
                  </a:cubicBezTo>
                  <a:cubicBezTo>
                    <a:pt x="38225" y="18098"/>
                    <a:pt x="38253" y="18603"/>
                    <a:pt x="38099" y="19070"/>
                  </a:cubicBezTo>
                  <a:cubicBezTo>
                    <a:pt x="37893" y="19698"/>
                    <a:pt x="37385" y="20172"/>
                    <a:pt x="36899" y="20617"/>
                  </a:cubicBezTo>
                  <a:cubicBezTo>
                    <a:pt x="34996" y="22356"/>
                    <a:pt x="32909" y="24181"/>
                    <a:pt x="30349" y="24462"/>
                  </a:cubicBezTo>
                  <a:cubicBezTo>
                    <a:pt x="30047" y="24495"/>
                    <a:pt x="29742" y="24505"/>
                    <a:pt x="29438" y="24505"/>
                  </a:cubicBezTo>
                  <a:cubicBezTo>
                    <a:pt x="28922" y="24505"/>
                    <a:pt x="28405" y="24476"/>
                    <a:pt x="27891" y="24476"/>
                  </a:cubicBezTo>
                  <a:cubicBezTo>
                    <a:pt x="27461" y="24476"/>
                    <a:pt x="27034" y="24496"/>
                    <a:pt x="26611" y="24572"/>
                  </a:cubicBezTo>
                  <a:cubicBezTo>
                    <a:pt x="25383" y="24793"/>
                    <a:pt x="24117" y="25724"/>
                    <a:pt x="24162" y="26971"/>
                  </a:cubicBezTo>
                  <a:cubicBezTo>
                    <a:pt x="24177" y="27429"/>
                    <a:pt x="24370" y="27871"/>
                    <a:pt x="24351" y="28332"/>
                  </a:cubicBezTo>
                  <a:cubicBezTo>
                    <a:pt x="24313" y="29209"/>
                    <a:pt x="23546" y="29844"/>
                    <a:pt x="23016" y="30545"/>
                  </a:cubicBezTo>
                  <a:cubicBezTo>
                    <a:pt x="22192" y="31624"/>
                    <a:pt x="21883" y="32998"/>
                    <a:pt x="21330" y="34241"/>
                  </a:cubicBezTo>
                  <a:cubicBezTo>
                    <a:pt x="20781" y="35485"/>
                    <a:pt x="19812" y="36716"/>
                    <a:pt x="18461" y="36868"/>
                  </a:cubicBezTo>
                  <a:cubicBezTo>
                    <a:pt x="18357" y="36880"/>
                    <a:pt x="18253" y="36885"/>
                    <a:pt x="18149" y="36885"/>
                  </a:cubicBezTo>
                  <a:cubicBezTo>
                    <a:pt x="17525" y="36885"/>
                    <a:pt x="16902" y="36700"/>
                    <a:pt x="16272" y="36700"/>
                  </a:cubicBezTo>
                  <a:cubicBezTo>
                    <a:pt x="16259" y="36700"/>
                    <a:pt x="16245" y="36700"/>
                    <a:pt x="16232" y="36700"/>
                  </a:cubicBezTo>
                  <a:cubicBezTo>
                    <a:pt x="15487" y="36710"/>
                    <a:pt x="14625" y="37164"/>
                    <a:pt x="14616" y="37909"/>
                  </a:cubicBezTo>
                  <a:cubicBezTo>
                    <a:pt x="15092" y="38443"/>
                    <a:pt x="15238" y="39182"/>
                    <a:pt x="15367" y="39882"/>
                  </a:cubicBezTo>
                  <a:cubicBezTo>
                    <a:pt x="15585" y="41072"/>
                    <a:pt x="15768" y="42420"/>
                    <a:pt x="15032" y="43377"/>
                  </a:cubicBezTo>
                  <a:cubicBezTo>
                    <a:pt x="14383" y="44222"/>
                    <a:pt x="13570" y="44295"/>
                    <a:pt x="12719" y="44295"/>
                  </a:cubicBezTo>
                  <a:cubicBezTo>
                    <a:pt x="12542" y="44295"/>
                    <a:pt x="12362" y="44292"/>
                    <a:pt x="12182" y="44292"/>
                  </a:cubicBezTo>
                  <a:cubicBezTo>
                    <a:pt x="11767" y="44292"/>
                    <a:pt x="11348" y="44309"/>
                    <a:pt x="10941" y="44422"/>
                  </a:cubicBezTo>
                  <a:cubicBezTo>
                    <a:pt x="8971" y="44962"/>
                    <a:pt x="5660" y="46496"/>
                    <a:pt x="4281" y="48024"/>
                  </a:cubicBezTo>
                  <a:cubicBezTo>
                    <a:pt x="4129" y="48188"/>
                    <a:pt x="3987" y="48365"/>
                    <a:pt x="3807" y="48494"/>
                  </a:cubicBezTo>
                  <a:cubicBezTo>
                    <a:pt x="3049" y="49021"/>
                    <a:pt x="1711" y="48674"/>
                    <a:pt x="1351" y="49520"/>
                  </a:cubicBezTo>
                  <a:cubicBezTo>
                    <a:pt x="1247" y="49760"/>
                    <a:pt x="1260" y="50053"/>
                    <a:pt x="1089" y="50252"/>
                  </a:cubicBezTo>
                  <a:cubicBezTo>
                    <a:pt x="786" y="50603"/>
                    <a:pt x="0" y="50577"/>
                    <a:pt x="47" y="51038"/>
                  </a:cubicBezTo>
                  <a:cubicBezTo>
                    <a:pt x="66" y="51243"/>
                    <a:pt x="287" y="51376"/>
                    <a:pt x="493" y="51392"/>
                  </a:cubicBezTo>
                  <a:cubicBezTo>
                    <a:pt x="514" y="51393"/>
                    <a:pt x="535" y="51394"/>
                    <a:pt x="557" y="51394"/>
                  </a:cubicBezTo>
                  <a:cubicBezTo>
                    <a:pt x="740" y="51394"/>
                    <a:pt x="924" y="51338"/>
                    <a:pt x="1108" y="51313"/>
                  </a:cubicBezTo>
                  <a:cubicBezTo>
                    <a:pt x="1179" y="51304"/>
                    <a:pt x="1250" y="51299"/>
                    <a:pt x="1320" y="51299"/>
                  </a:cubicBezTo>
                  <a:cubicBezTo>
                    <a:pt x="1765" y="51299"/>
                    <a:pt x="2197" y="51477"/>
                    <a:pt x="2513" y="51799"/>
                  </a:cubicBezTo>
                  <a:cubicBezTo>
                    <a:pt x="2630" y="51922"/>
                    <a:pt x="2737" y="52067"/>
                    <a:pt x="2895" y="52124"/>
                  </a:cubicBezTo>
                  <a:cubicBezTo>
                    <a:pt x="4208" y="52598"/>
                    <a:pt x="4524" y="53384"/>
                    <a:pt x="5228" y="54719"/>
                  </a:cubicBezTo>
                  <a:cubicBezTo>
                    <a:pt x="5537" y="55312"/>
                    <a:pt x="5221" y="56016"/>
                    <a:pt x="5032" y="56657"/>
                  </a:cubicBezTo>
                  <a:cubicBezTo>
                    <a:pt x="4846" y="57298"/>
                    <a:pt x="4921" y="58191"/>
                    <a:pt x="5565" y="58368"/>
                  </a:cubicBezTo>
                  <a:cubicBezTo>
                    <a:pt x="5594" y="57980"/>
                    <a:pt x="5711" y="57604"/>
                    <a:pt x="5913" y="57273"/>
                  </a:cubicBezTo>
                  <a:cubicBezTo>
                    <a:pt x="6992" y="57768"/>
                    <a:pt x="7541" y="59176"/>
                    <a:pt x="7090" y="60275"/>
                  </a:cubicBezTo>
                  <a:cubicBezTo>
                    <a:pt x="8205" y="59472"/>
                    <a:pt x="9579" y="59055"/>
                    <a:pt x="10952" y="59055"/>
                  </a:cubicBezTo>
                  <a:cubicBezTo>
                    <a:pt x="11830" y="59055"/>
                    <a:pt x="12706" y="59226"/>
                    <a:pt x="13514" y="59574"/>
                  </a:cubicBezTo>
                  <a:lnTo>
                    <a:pt x="15708" y="56136"/>
                  </a:lnTo>
                  <a:cubicBezTo>
                    <a:pt x="15942" y="55773"/>
                    <a:pt x="16197" y="55388"/>
                    <a:pt x="16592" y="55211"/>
                  </a:cubicBezTo>
                  <a:cubicBezTo>
                    <a:pt x="16917" y="55063"/>
                    <a:pt x="17302" y="55076"/>
                    <a:pt x="17618" y="54912"/>
                  </a:cubicBezTo>
                  <a:cubicBezTo>
                    <a:pt x="18094" y="54659"/>
                    <a:pt x="18293" y="54050"/>
                    <a:pt x="18224" y="53513"/>
                  </a:cubicBezTo>
                  <a:cubicBezTo>
                    <a:pt x="18154" y="52980"/>
                    <a:pt x="17873" y="52497"/>
                    <a:pt x="17596" y="52033"/>
                  </a:cubicBezTo>
                  <a:cubicBezTo>
                    <a:pt x="16361" y="49949"/>
                    <a:pt x="15926" y="47553"/>
                    <a:pt x="18981" y="46657"/>
                  </a:cubicBezTo>
                  <a:cubicBezTo>
                    <a:pt x="19079" y="46234"/>
                    <a:pt x="19032" y="45789"/>
                    <a:pt x="18843" y="45394"/>
                  </a:cubicBezTo>
                  <a:lnTo>
                    <a:pt x="18843" y="45394"/>
                  </a:lnTo>
                  <a:cubicBezTo>
                    <a:pt x="19584" y="45514"/>
                    <a:pt x="20216" y="46133"/>
                    <a:pt x="20355" y="46871"/>
                  </a:cubicBezTo>
                  <a:cubicBezTo>
                    <a:pt x="20415" y="47187"/>
                    <a:pt x="20389" y="47515"/>
                    <a:pt x="20427" y="47834"/>
                  </a:cubicBezTo>
                  <a:cubicBezTo>
                    <a:pt x="20610" y="49394"/>
                    <a:pt x="22189" y="50401"/>
                    <a:pt x="22779" y="51856"/>
                  </a:cubicBezTo>
                  <a:cubicBezTo>
                    <a:pt x="23344" y="53251"/>
                    <a:pt x="22927" y="54829"/>
                    <a:pt x="22504" y="56275"/>
                  </a:cubicBezTo>
                  <a:cubicBezTo>
                    <a:pt x="22556" y="56285"/>
                    <a:pt x="22607" y="56290"/>
                    <a:pt x="22655" y="56290"/>
                  </a:cubicBezTo>
                  <a:cubicBezTo>
                    <a:pt x="23302" y="56290"/>
                    <a:pt x="23684" y="55435"/>
                    <a:pt x="23840" y="54754"/>
                  </a:cubicBezTo>
                  <a:cubicBezTo>
                    <a:pt x="23991" y="54090"/>
                    <a:pt x="24402" y="53268"/>
                    <a:pt x="25016" y="53268"/>
                  </a:cubicBezTo>
                  <a:cubicBezTo>
                    <a:pt x="25080" y="53268"/>
                    <a:pt x="25145" y="53277"/>
                    <a:pt x="25213" y="53295"/>
                  </a:cubicBezTo>
                  <a:cubicBezTo>
                    <a:pt x="25560" y="53393"/>
                    <a:pt x="25775" y="53725"/>
                    <a:pt x="26034" y="53980"/>
                  </a:cubicBezTo>
                  <a:cubicBezTo>
                    <a:pt x="26203" y="54148"/>
                    <a:pt x="26453" y="54284"/>
                    <a:pt x="26679" y="54284"/>
                  </a:cubicBezTo>
                  <a:cubicBezTo>
                    <a:pt x="26793" y="54284"/>
                    <a:pt x="26901" y="54249"/>
                    <a:pt x="26990" y="54167"/>
                  </a:cubicBezTo>
                  <a:cubicBezTo>
                    <a:pt x="26160" y="52364"/>
                    <a:pt x="25330" y="50558"/>
                    <a:pt x="24503" y="48753"/>
                  </a:cubicBezTo>
                  <a:cubicBezTo>
                    <a:pt x="23849" y="47332"/>
                    <a:pt x="23174" y="45533"/>
                    <a:pt x="22959" y="43980"/>
                  </a:cubicBezTo>
                  <a:cubicBezTo>
                    <a:pt x="22943" y="43850"/>
                    <a:pt x="22931" y="43715"/>
                    <a:pt x="22991" y="43598"/>
                  </a:cubicBezTo>
                  <a:cubicBezTo>
                    <a:pt x="23055" y="43477"/>
                    <a:pt x="23169" y="43426"/>
                    <a:pt x="23297" y="43426"/>
                  </a:cubicBezTo>
                  <a:cubicBezTo>
                    <a:pt x="23503" y="43426"/>
                    <a:pt x="23744" y="43559"/>
                    <a:pt x="23859" y="43746"/>
                  </a:cubicBezTo>
                  <a:cubicBezTo>
                    <a:pt x="24048" y="44052"/>
                    <a:pt x="24080" y="44438"/>
                    <a:pt x="24304" y="44715"/>
                  </a:cubicBezTo>
                  <a:cubicBezTo>
                    <a:pt x="24526" y="44987"/>
                    <a:pt x="24852" y="45076"/>
                    <a:pt x="25208" y="45076"/>
                  </a:cubicBezTo>
                  <a:cubicBezTo>
                    <a:pt x="25554" y="45076"/>
                    <a:pt x="25928" y="44992"/>
                    <a:pt x="26261" y="44911"/>
                  </a:cubicBezTo>
                  <a:cubicBezTo>
                    <a:pt x="26596" y="44829"/>
                    <a:pt x="26948" y="44765"/>
                    <a:pt x="27294" y="44765"/>
                  </a:cubicBezTo>
                  <a:cubicBezTo>
                    <a:pt x="27609" y="44765"/>
                    <a:pt x="27919" y="44818"/>
                    <a:pt x="28202" y="44958"/>
                  </a:cubicBezTo>
                  <a:cubicBezTo>
                    <a:pt x="28793" y="45255"/>
                    <a:pt x="29156" y="46076"/>
                    <a:pt x="28761" y="46606"/>
                  </a:cubicBezTo>
                  <a:cubicBezTo>
                    <a:pt x="28647" y="46764"/>
                    <a:pt x="28483" y="46878"/>
                    <a:pt x="28351" y="47023"/>
                  </a:cubicBezTo>
                  <a:cubicBezTo>
                    <a:pt x="27814" y="47616"/>
                    <a:pt x="27959" y="48538"/>
                    <a:pt x="28139" y="49318"/>
                  </a:cubicBezTo>
                  <a:cubicBezTo>
                    <a:pt x="28166" y="49320"/>
                    <a:pt x="28193" y="49321"/>
                    <a:pt x="28219" y="49321"/>
                  </a:cubicBezTo>
                  <a:cubicBezTo>
                    <a:pt x="28544" y="49321"/>
                    <a:pt x="28853" y="49163"/>
                    <a:pt x="29045" y="48898"/>
                  </a:cubicBezTo>
                  <a:lnTo>
                    <a:pt x="29045" y="48898"/>
                  </a:lnTo>
                  <a:cubicBezTo>
                    <a:pt x="29017" y="49087"/>
                    <a:pt x="29228" y="49239"/>
                    <a:pt x="29421" y="49242"/>
                  </a:cubicBezTo>
                  <a:cubicBezTo>
                    <a:pt x="29424" y="49242"/>
                    <a:pt x="29427" y="49242"/>
                    <a:pt x="29430" y="49242"/>
                  </a:cubicBezTo>
                  <a:cubicBezTo>
                    <a:pt x="29616" y="49242"/>
                    <a:pt x="29793" y="49153"/>
                    <a:pt x="29976" y="49106"/>
                  </a:cubicBezTo>
                  <a:cubicBezTo>
                    <a:pt x="30081" y="49080"/>
                    <a:pt x="30187" y="49068"/>
                    <a:pt x="30293" y="49068"/>
                  </a:cubicBezTo>
                  <a:cubicBezTo>
                    <a:pt x="30635" y="49068"/>
                    <a:pt x="30968" y="49202"/>
                    <a:pt x="31217" y="49450"/>
                  </a:cubicBezTo>
                  <a:cubicBezTo>
                    <a:pt x="31773" y="50019"/>
                    <a:pt x="31119" y="50833"/>
                    <a:pt x="31223" y="51461"/>
                  </a:cubicBezTo>
                  <a:cubicBezTo>
                    <a:pt x="31353" y="52250"/>
                    <a:pt x="32590" y="52528"/>
                    <a:pt x="31725" y="53652"/>
                  </a:cubicBezTo>
                  <a:cubicBezTo>
                    <a:pt x="30721" y="54953"/>
                    <a:pt x="29222" y="54949"/>
                    <a:pt x="28767" y="56929"/>
                  </a:cubicBezTo>
                  <a:cubicBezTo>
                    <a:pt x="28923" y="56920"/>
                    <a:pt x="29078" y="56916"/>
                    <a:pt x="29233" y="56916"/>
                  </a:cubicBezTo>
                  <a:cubicBezTo>
                    <a:pt x="30154" y="56916"/>
                    <a:pt x="31070" y="57068"/>
                    <a:pt x="31943" y="57367"/>
                  </a:cubicBezTo>
                  <a:cubicBezTo>
                    <a:pt x="30339" y="59246"/>
                    <a:pt x="28215" y="60613"/>
                    <a:pt x="25838" y="61291"/>
                  </a:cubicBezTo>
                  <a:cubicBezTo>
                    <a:pt x="23884" y="61847"/>
                    <a:pt x="21769" y="61938"/>
                    <a:pt x="19985" y="62911"/>
                  </a:cubicBezTo>
                  <a:cubicBezTo>
                    <a:pt x="18732" y="63596"/>
                    <a:pt x="17738" y="64669"/>
                    <a:pt x="16532" y="65436"/>
                  </a:cubicBezTo>
                  <a:cubicBezTo>
                    <a:pt x="15635" y="66004"/>
                    <a:pt x="14638" y="66396"/>
                    <a:pt x="13650" y="66781"/>
                  </a:cubicBezTo>
                  <a:cubicBezTo>
                    <a:pt x="11582" y="67589"/>
                    <a:pt x="9644" y="68321"/>
                    <a:pt x="7794" y="69533"/>
                  </a:cubicBezTo>
                  <a:cubicBezTo>
                    <a:pt x="7283" y="69872"/>
                    <a:pt x="3316" y="72946"/>
                    <a:pt x="3184" y="72946"/>
                  </a:cubicBezTo>
                  <a:cubicBezTo>
                    <a:pt x="3183" y="72946"/>
                    <a:pt x="3183" y="72946"/>
                    <a:pt x="3182" y="72946"/>
                  </a:cubicBezTo>
                  <a:lnTo>
                    <a:pt x="3182" y="72946"/>
                  </a:lnTo>
                  <a:lnTo>
                    <a:pt x="6023" y="74190"/>
                  </a:lnTo>
                  <a:cubicBezTo>
                    <a:pt x="4795" y="74805"/>
                    <a:pt x="5707" y="76841"/>
                    <a:pt x="4956" y="77994"/>
                  </a:cubicBezTo>
                  <a:cubicBezTo>
                    <a:pt x="4640" y="78476"/>
                    <a:pt x="4012" y="78840"/>
                    <a:pt x="4047" y="79417"/>
                  </a:cubicBezTo>
                  <a:cubicBezTo>
                    <a:pt x="4063" y="79635"/>
                    <a:pt x="4176" y="79831"/>
                    <a:pt x="4303" y="80004"/>
                  </a:cubicBezTo>
                  <a:cubicBezTo>
                    <a:pt x="5114" y="81112"/>
                    <a:pt x="6541" y="81576"/>
                    <a:pt x="7901" y="81772"/>
                  </a:cubicBezTo>
                  <a:cubicBezTo>
                    <a:pt x="9259" y="81965"/>
                    <a:pt x="10664" y="81962"/>
                    <a:pt x="11958" y="82416"/>
                  </a:cubicBezTo>
                  <a:cubicBezTo>
                    <a:pt x="13252" y="82874"/>
                    <a:pt x="14461" y="83957"/>
                    <a:pt x="14518" y="85327"/>
                  </a:cubicBezTo>
                  <a:cubicBezTo>
                    <a:pt x="14565" y="86447"/>
                    <a:pt x="13855" y="87631"/>
                    <a:pt x="14360" y="88632"/>
                  </a:cubicBezTo>
                  <a:cubicBezTo>
                    <a:pt x="14575" y="89055"/>
                    <a:pt x="14969" y="89348"/>
                    <a:pt x="15263" y="89721"/>
                  </a:cubicBezTo>
                  <a:cubicBezTo>
                    <a:pt x="15856" y="90482"/>
                    <a:pt x="15976" y="91495"/>
                    <a:pt x="16286" y="92407"/>
                  </a:cubicBezTo>
                  <a:cubicBezTo>
                    <a:pt x="16595" y="93323"/>
                    <a:pt x="17286" y="94266"/>
                    <a:pt x="18249" y="94273"/>
                  </a:cubicBezTo>
                  <a:cubicBezTo>
                    <a:pt x="18252" y="94273"/>
                    <a:pt x="18255" y="94273"/>
                    <a:pt x="18258" y="94273"/>
                  </a:cubicBezTo>
                  <a:cubicBezTo>
                    <a:pt x="18672" y="94273"/>
                    <a:pt x="19085" y="94095"/>
                    <a:pt x="19487" y="94095"/>
                  </a:cubicBezTo>
                  <a:cubicBezTo>
                    <a:pt x="19588" y="94095"/>
                    <a:pt x="19687" y="94106"/>
                    <a:pt x="19786" y="94134"/>
                  </a:cubicBezTo>
                  <a:cubicBezTo>
                    <a:pt x="20314" y="94279"/>
                    <a:pt x="20607" y="94819"/>
                    <a:pt x="20999" y="95201"/>
                  </a:cubicBezTo>
                  <a:cubicBezTo>
                    <a:pt x="21829" y="96009"/>
                    <a:pt x="23101" y="96091"/>
                    <a:pt x="24250" y="96249"/>
                  </a:cubicBezTo>
                  <a:cubicBezTo>
                    <a:pt x="25399" y="96407"/>
                    <a:pt x="26697" y="96823"/>
                    <a:pt x="27123" y="97903"/>
                  </a:cubicBezTo>
                  <a:cubicBezTo>
                    <a:pt x="27454" y="98746"/>
                    <a:pt x="27132" y="99923"/>
                    <a:pt x="28013" y="100492"/>
                  </a:cubicBezTo>
                  <a:cubicBezTo>
                    <a:pt x="28167" y="100591"/>
                    <a:pt x="28312" y="100629"/>
                    <a:pt x="28452" y="100629"/>
                  </a:cubicBezTo>
                  <a:cubicBezTo>
                    <a:pt x="28906" y="100629"/>
                    <a:pt x="29307" y="100231"/>
                    <a:pt x="29791" y="100231"/>
                  </a:cubicBezTo>
                  <a:cubicBezTo>
                    <a:pt x="29883" y="100231"/>
                    <a:pt x="29978" y="100245"/>
                    <a:pt x="30077" y="100280"/>
                  </a:cubicBezTo>
                  <a:cubicBezTo>
                    <a:pt x="30983" y="100593"/>
                    <a:pt x="34168" y="103112"/>
                    <a:pt x="34191" y="104008"/>
                  </a:cubicBezTo>
                  <a:cubicBezTo>
                    <a:pt x="34206" y="104706"/>
                    <a:pt x="33648" y="105359"/>
                    <a:pt x="33787" y="106044"/>
                  </a:cubicBezTo>
                  <a:cubicBezTo>
                    <a:pt x="34020" y="107196"/>
                    <a:pt x="35807" y="107215"/>
                    <a:pt x="36426" y="108216"/>
                  </a:cubicBezTo>
                  <a:cubicBezTo>
                    <a:pt x="36710" y="108674"/>
                    <a:pt x="36688" y="109251"/>
                    <a:pt x="36808" y="109775"/>
                  </a:cubicBezTo>
                  <a:cubicBezTo>
                    <a:pt x="37433" y="112481"/>
                    <a:pt x="41236" y="112831"/>
                    <a:pt x="43105" y="114886"/>
                  </a:cubicBezTo>
                  <a:cubicBezTo>
                    <a:pt x="43591" y="115420"/>
                    <a:pt x="43945" y="116073"/>
                    <a:pt x="44491" y="116543"/>
                  </a:cubicBezTo>
                  <a:cubicBezTo>
                    <a:pt x="45438" y="117358"/>
                    <a:pt x="46786" y="117475"/>
                    <a:pt x="47919" y="117996"/>
                  </a:cubicBezTo>
                  <a:cubicBezTo>
                    <a:pt x="49056" y="118513"/>
                    <a:pt x="50044" y="119924"/>
                    <a:pt x="49337" y="120953"/>
                  </a:cubicBezTo>
                  <a:cubicBezTo>
                    <a:pt x="49784" y="121060"/>
                    <a:pt x="50285" y="121144"/>
                    <a:pt x="50762" y="121144"/>
                  </a:cubicBezTo>
                  <a:cubicBezTo>
                    <a:pt x="51489" y="121144"/>
                    <a:pt x="52162" y="120950"/>
                    <a:pt x="52512" y="120344"/>
                  </a:cubicBezTo>
                  <a:cubicBezTo>
                    <a:pt x="53099" y="119334"/>
                    <a:pt x="52257" y="117977"/>
                    <a:pt x="52714" y="116900"/>
                  </a:cubicBezTo>
                  <a:cubicBezTo>
                    <a:pt x="53090" y="116019"/>
                    <a:pt x="54147" y="115707"/>
                    <a:pt x="54971" y="115218"/>
                  </a:cubicBezTo>
                  <a:cubicBezTo>
                    <a:pt x="56913" y="114059"/>
                    <a:pt x="57705" y="111698"/>
                    <a:pt x="58352" y="109536"/>
                  </a:cubicBezTo>
                  <a:cubicBezTo>
                    <a:pt x="58602" y="108705"/>
                    <a:pt x="58851" y="107856"/>
                    <a:pt x="58800" y="106994"/>
                  </a:cubicBezTo>
                  <a:cubicBezTo>
                    <a:pt x="58652" y="104551"/>
                    <a:pt x="57247" y="103213"/>
                    <a:pt x="58172" y="100735"/>
                  </a:cubicBezTo>
                  <a:cubicBezTo>
                    <a:pt x="58848" y="98923"/>
                    <a:pt x="60799" y="97297"/>
                    <a:pt x="60584" y="95223"/>
                  </a:cubicBezTo>
                  <a:cubicBezTo>
                    <a:pt x="60464" y="94080"/>
                    <a:pt x="59615" y="93149"/>
                    <a:pt x="59283" y="92047"/>
                  </a:cubicBezTo>
                  <a:cubicBezTo>
                    <a:pt x="58976" y="91026"/>
                    <a:pt x="59548" y="89586"/>
                    <a:pt x="60527" y="89586"/>
                  </a:cubicBezTo>
                  <a:cubicBezTo>
                    <a:pt x="60603" y="89586"/>
                    <a:pt x="60682" y="89595"/>
                    <a:pt x="60764" y="89613"/>
                  </a:cubicBezTo>
                  <a:cubicBezTo>
                    <a:pt x="59694" y="88101"/>
                    <a:pt x="61354" y="85623"/>
                    <a:pt x="60092" y="84272"/>
                  </a:cubicBezTo>
                  <a:cubicBezTo>
                    <a:pt x="59687" y="83837"/>
                    <a:pt x="59081" y="83666"/>
                    <a:pt x="58576" y="83354"/>
                  </a:cubicBezTo>
                  <a:cubicBezTo>
                    <a:pt x="57036" y="82407"/>
                    <a:pt x="56638" y="80210"/>
                    <a:pt x="57292" y="78524"/>
                  </a:cubicBezTo>
                  <a:cubicBezTo>
                    <a:pt x="57945" y="76838"/>
                    <a:pt x="59403" y="75594"/>
                    <a:pt x="60928" y="74625"/>
                  </a:cubicBezTo>
                  <a:cubicBezTo>
                    <a:pt x="61932" y="73988"/>
                    <a:pt x="63043" y="73382"/>
                    <a:pt x="63608" y="72334"/>
                  </a:cubicBezTo>
                  <a:cubicBezTo>
                    <a:pt x="64820" y="70083"/>
                    <a:pt x="62898" y="67529"/>
                    <a:pt x="61522" y="65376"/>
                  </a:cubicBezTo>
                  <a:cubicBezTo>
                    <a:pt x="59871" y="62781"/>
                    <a:pt x="58920" y="59801"/>
                    <a:pt x="58766" y="56730"/>
                  </a:cubicBezTo>
                  <a:cubicBezTo>
                    <a:pt x="58731" y="56054"/>
                    <a:pt x="58725" y="55328"/>
                    <a:pt x="58336" y="54776"/>
                  </a:cubicBezTo>
                  <a:cubicBezTo>
                    <a:pt x="57864" y="54101"/>
                    <a:pt x="57023" y="53910"/>
                    <a:pt x="56169" y="53910"/>
                  </a:cubicBezTo>
                  <a:cubicBezTo>
                    <a:pt x="55853" y="53910"/>
                    <a:pt x="55535" y="53936"/>
                    <a:pt x="55233" y="53974"/>
                  </a:cubicBezTo>
                  <a:cubicBezTo>
                    <a:pt x="53658" y="54173"/>
                    <a:pt x="52004" y="54539"/>
                    <a:pt x="50868" y="55647"/>
                  </a:cubicBezTo>
                  <a:cubicBezTo>
                    <a:pt x="50284" y="56218"/>
                    <a:pt x="49870" y="56957"/>
                    <a:pt x="49239" y="57475"/>
                  </a:cubicBezTo>
                  <a:cubicBezTo>
                    <a:pt x="48800" y="57834"/>
                    <a:pt x="48232" y="57997"/>
                    <a:pt x="47661" y="57997"/>
                  </a:cubicBezTo>
                  <a:cubicBezTo>
                    <a:pt x="46400" y="57997"/>
                    <a:pt x="45127" y="57200"/>
                    <a:pt x="45214" y="55950"/>
                  </a:cubicBezTo>
                  <a:cubicBezTo>
                    <a:pt x="45343" y="54110"/>
                    <a:pt x="48121" y="53119"/>
                    <a:pt x="49008" y="51594"/>
                  </a:cubicBezTo>
                  <a:cubicBezTo>
                    <a:pt x="50126" y="49681"/>
                    <a:pt x="50707" y="48017"/>
                    <a:pt x="52680" y="46657"/>
                  </a:cubicBezTo>
                  <a:cubicBezTo>
                    <a:pt x="53526" y="46073"/>
                    <a:pt x="54577" y="45649"/>
                    <a:pt x="55580" y="45649"/>
                  </a:cubicBezTo>
                  <a:cubicBezTo>
                    <a:pt x="56118" y="45649"/>
                    <a:pt x="56643" y="45771"/>
                    <a:pt x="57115" y="46057"/>
                  </a:cubicBezTo>
                  <a:cubicBezTo>
                    <a:pt x="57604" y="46354"/>
                    <a:pt x="57986" y="46796"/>
                    <a:pt x="58428" y="47162"/>
                  </a:cubicBezTo>
                  <a:cubicBezTo>
                    <a:pt x="59758" y="48252"/>
                    <a:pt x="61483" y="48533"/>
                    <a:pt x="63241" y="48533"/>
                  </a:cubicBezTo>
                  <a:cubicBezTo>
                    <a:pt x="64053" y="48533"/>
                    <a:pt x="64872" y="48473"/>
                    <a:pt x="65663" y="48406"/>
                  </a:cubicBezTo>
                  <a:cubicBezTo>
                    <a:pt x="66853" y="48305"/>
                    <a:pt x="68207" y="48112"/>
                    <a:pt x="68867" y="47121"/>
                  </a:cubicBezTo>
                  <a:cubicBezTo>
                    <a:pt x="69230" y="46578"/>
                    <a:pt x="69306" y="45902"/>
                    <a:pt x="69445" y="45265"/>
                  </a:cubicBezTo>
                  <a:cubicBezTo>
                    <a:pt x="69751" y="43891"/>
                    <a:pt x="70572" y="41922"/>
                    <a:pt x="71803" y="41107"/>
                  </a:cubicBezTo>
                  <a:cubicBezTo>
                    <a:pt x="73261" y="40141"/>
                    <a:pt x="75023" y="40662"/>
                    <a:pt x="76724" y="39974"/>
                  </a:cubicBezTo>
                  <a:cubicBezTo>
                    <a:pt x="77570" y="39630"/>
                    <a:pt x="78359" y="39134"/>
                    <a:pt x="79247" y="38913"/>
                  </a:cubicBezTo>
                  <a:cubicBezTo>
                    <a:pt x="80055" y="38913"/>
                    <a:pt x="80888" y="38585"/>
                    <a:pt x="81690" y="38553"/>
                  </a:cubicBezTo>
                  <a:cubicBezTo>
                    <a:pt x="81750" y="38551"/>
                    <a:pt x="81810" y="38550"/>
                    <a:pt x="81870" y="38550"/>
                  </a:cubicBezTo>
                  <a:cubicBezTo>
                    <a:pt x="82871" y="38550"/>
                    <a:pt x="83898" y="38858"/>
                    <a:pt x="84875" y="39046"/>
                  </a:cubicBezTo>
                  <a:cubicBezTo>
                    <a:pt x="85118" y="39093"/>
                    <a:pt x="85370" y="39138"/>
                    <a:pt x="85616" y="39138"/>
                  </a:cubicBezTo>
                  <a:cubicBezTo>
                    <a:pt x="85787" y="39138"/>
                    <a:pt x="85955" y="39116"/>
                    <a:pt x="86116" y="39058"/>
                  </a:cubicBezTo>
                  <a:cubicBezTo>
                    <a:pt x="86190" y="39032"/>
                    <a:pt x="86272" y="39019"/>
                    <a:pt x="86360" y="39019"/>
                  </a:cubicBezTo>
                  <a:cubicBezTo>
                    <a:pt x="87470" y="39019"/>
                    <a:pt x="89533" y="41035"/>
                    <a:pt x="89869" y="41956"/>
                  </a:cubicBezTo>
                  <a:cubicBezTo>
                    <a:pt x="87855" y="36407"/>
                    <a:pt x="85194" y="30842"/>
                    <a:pt x="81658" y="26094"/>
                  </a:cubicBezTo>
                  <a:cubicBezTo>
                    <a:pt x="75206" y="17444"/>
                    <a:pt x="66193" y="9824"/>
                    <a:pt x="56408" y="5269"/>
                  </a:cubicBezTo>
                  <a:lnTo>
                    <a:pt x="56363" y="5250"/>
                  </a:lnTo>
                  <a:cubicBezTo>
                    <a:pt x="52477" y="3444"/>
                    <a:pt x="48421" y="1957"/>
                    <a:pt x="44254" y="950"/>
                  </a:cubicBezTo>
                  <a:cubicBezTo>
                    <a:pt x="42636" y="560"/>
                    <a:pt x="41017" y="305"/>
                    <a:pt x="39395" y="3"/>
                  </a:cubicBezTo>
                  <a:close/>
                </a:path>
              </a:pathLst>
            </a:custGeom>
            <a:solidFill>
              <a:srgbClr val="8FE1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6568885" y="615032"/>
              <a:ext cx="1786203" cy="4432249"/>
            </a:xfrm>
            <a:custGeom>
              <a:avLst/>
              <a:gdLst/>
              <a:ahLst/>
              <a:cxnLst/>
              <a:rect l="l" t="t" r="r" b="b"/>
              <a:pathLst>
                <a:path w="45436" h="112744" extrusionOk="0">
                  <a:moveTo>
                    <a:pt x="23218" y="1"/>
                  </a:moveTo>
                  <a:cubicBezTo>
                    <a:pt x="23216" y="2"/>
                    <a:pt x="23214" y="4"/>
                    <a:pt x="23212" y="6"/>
                  </a:cubicBezTo>
                  <a:lnTo>
                    <a:pt x="23212" y="6"/>
                  </a:lnTo>
                  <a:cubicBezTo>
                    <a:pt x="23214" y="4"/>
                    <a:pt x="23216" y="2"/>
                    <a:pt x="23218" y="1"/>
                  </a:cubicBezTo>
                  <a:close/>
                  <a:moveTo>
                    <a:pt x="23212" y="6"/>
                  </a:moveTo>
                  <a:lnTo>
                    <a:pt x="23212" y="6"/>
                  </a:lnTo>
                  <a:cubicBezTo>
                    <a:pt x="8821" y="11853"/>
                    <a:pt x="1228" y="29339"/>
                    <a:pt x="430" y="47743"/>
                  </a:cubicBezTo>
                  <a:cubicBezTo>
                    <a:pt x="0" y="57693"/>
                    <a:pt x="1576" y="67832"/>
                    <a:pt x="5654" y="76958"/>
                  </a:cubicBezTo>
                  <a:cubicBezTo>
                    <a:pt x="12690" y="92691"/>
                    <a:pt x="25968" y="104482"/>
                    <a:pt x="41584" y="111389"/>
                  </a:cubicBezTo>
                  <a:cubicBezTo>
                    <a:pt x="42190" y="111657"/>
                    <a:pt x="42796" y="111922"/>
                    <a:pt x="43405" y="112187"/>
                  </a:cubicBezTo>
                  <a:cubicBezTo>
                    <a:pt x="44042" y="112464"/>
                    <a:pt x="44706" y="112743"/>
                    <a:pt x="45401" y="112743"/>
                  </a:cubicBezTo>
                  <a:cubicBezTo>
                    <a:pt x="45412" y="112743"/>
                    <a:pt x="45424" y="112743"/>
                    <a:pt x="45435" y="112743"/>
                  </a:cubicBezTo>
                  <a:cubicBezTo>
                    <a:pt x="41773" y="110590"/>
                    <a:pt x="37556" y="108567"/>
                    <a:pt x="35368" y="104737"/>
                  </a:cubicBezTo>
                  <a:cubicBezTo>
                    <a:pt x="34781" y="103712"/>
                    <a:pt x="34368" y="102588"/>
                    <a:pt x="33670" y="101638"/>
                  </a:cubicBezTo>
                  <a:cubicBezTo>
                    <a:pt x="32660" y="100264"/>
                    <a:pt x="31116" y="99339"/>
                    <a:pt x="30166" y="97922"/>
                  </a:cubicBezTo>
                  <a:cubicBezTo>
                    <a:pt x="28345" y="95204"/>
                    <a:pt x="29150" y="91489"/>
                    <a:pt x="27950" y="88446"/>
                  </a:cubicBezTo>
                  <a:cubicBezTo>
                    <a:pt x="27240" y="86646"/>
                    <a:pt x="25507" y="85036"/>
                    <a:pt x="25178" y="83108"/>
                  </a:cubicBezTo>
                  <a:cubicBezTo>
                    <a:pt x="24850" y="81169"/>
                    <a:pt x="25494" y="78593"/>
                    <a:pt x="25630" y="76608"/>
                  </a:cubicBezTo>
                  <a:cubicBezTo>
                    <a:pt x="25677" y="75898"/>
                    <a:pt x="25718" y="75143"/>
                    <a:pt x="25384" y="74512"/>
                  </a:cubicBezTo>
                  <a:cubicBezTo>
                    <a:pt x="25062" y="73906"/>
                    <a:pt x="24446" y="73517"/>
                    <a:pt x="24004" y="72990"/>
                  </a:cubicBezTo>
                  <a:cubicBezTo>
                    <a:pt x="23063" y="71866"/>
                    <a:pt x="23054" y="70073"/>
                    <a:pt x="23985" y="68943"/>
                  </a:cubicBezTo>
                  <a:cubicBezTo>
                    <a:pt x="24247" y="68621"/>
                    <a:pt x="24576" y="68347"/>
                    <a:pt x="24755" y="67974"/>
                  </a:cubicBezTo>
                  <a:cubicBezTo>
                    <a:pt x="25153" y="67144"/>
                    <a:pt x="24683" y="66137"/>
                    <a:pt x="24888" y="65241"/>
                  </a:cubicBezTo>
                  <a:cubicBezTo>
                    <a:pt x="25100" y="64306"/>
                    <a:pt x="26018" y="63425"/>
                    <a:pt x="25611" y="62557"/>
                  </a:cubicBezTo>
                  <a:cubicBezTo>
                    <a:pt x="25374" y="62059"/>
                    <a:pt x="24727" y="61714"/>
                    <a:pt x="24797" y="61168"/>
                  </a:cubicBezTo>
                  <a:cubicBezTo>
                    <a:pt x="24841" y="60812"/>
                    <a:pt x="25191" y="60565"/>
                    <a:pt x="25298" y="60221"/>
                  </a:cubicBezTo>
                  <a:cubicBezTo>
                    <a:pt x="25529" y="59464"/>
                    <a:pt x="24544" y="58946"/>
                    <a:pt x="23771" y="58766"/>
                  </a:cubicBezTo>
                  <a:cubicBezTo>
                    <a:pt x="23504" y="58704"/>
                    <a:pt x="23223" y="58644"/>
                    <a:pt x="22952" y="58644"/>
                  </a:cubicBezTo>
                  <a:cubicBezTo>
                    <a:pt x="22765" y="58644"/>
                    <a:pt x="22582" y="58673"/>
                    <a:pt x="22410" y="58750"/>
                  </a:cubicBezTo>
                  <a:cubicBezTo>
                    <a:pt x="22142" y="58870"/>
                    <a:pt x="21940" y="59094"/>
                    <a:pt x="21725" y="59293"/>
                  </a:cubicBezTo>
                  <a:cubicBezTo>
                    <a:pt x="20222" y="60689"/>
                    <a:pt x="18028" y="61017"/>
                    <a:pt x="15977" y="61064"/>
                  </a:cubicBezTo>
                  <a:cubicBezTo>
                    <a:pt x="15739" y="61070"/>
                    <a:pt x="15500" y="61073"/>
                    <a:pt x="15262" y="61073"/>
                  </a:cubicBezTo>
                  <a:cubicBezTo>
                    <a:pt x="14158" y="61073"/>
                    <a:pt x="13053" y="61012"/>
                    <a:pt x="11955" y="60887"/>
                  </a:cubicBezTo>
                  <a:cubicBezTo>
                    <a:pt x="11428" y="60831"/>
                    <a:pt x="10891" y="60755"/>
                    <a:pt x="10396" y="60559"/>
                  </a:cubicBezTo>
                  <a:cubicBezTo>
                    <a:pt x="9954" y="60385"/>
                    <a:pt x="9556" y="60120"/>
                    <a:pt x="9127" y="59918"/>
                  </a:cubicBezTo>
                  <a:cubicBezTo>
                    <a:pt x="8442" y="59595"/>
                    <a:pt x="7709" y="59461"/>
                    <a:pt x="6971" y="59461"/>
                  </a:cubicBezTo>
                  <a:cubicBezTo>
                    <a:pt x="6504" y="59461"/>
                    <a:pt x="6035" y="59515"/>
                    <a:pt x="5575" y="59609"/>
                  </a:cubicBezTo>
                  <a:cubicBezTo>
                    <a:pt x="5364" y="57481"/>
                    <a:pt x="408" y="55578"/>
                    <a:pt x="2914" y="53251"/>
                  </a:cubicBezTo>
                  <a:cubicBezTo>
                    <a:pt x="3135" y="53046"/>
                    <a:pt x="3425" y="52923"/>
                    <a:pt x="3612" y="52686"/>
                  </a:cubicBezTo>
                  <a:cubicBezTo>
                    <a:pt x="3861" y="52367"/>
                    <a:pt x="3858" y="51929"/>
                    <a:pt x="3890" y="51525"/>
                  </a:cubicBezTo>
                  <a:cubicBezTo>
                    <a:pt x="4009" y="49735"/>
                    <a:pt x="4994" y="48021"/>
                    <a:pt x="6481" y="47017"/>
                  </a:cubicBezTo>
                  <a:cubicBezTo>
                    <a:pt x="8249" y="45820"/>
                    <a:pt x="15049" y="46104"/>
                    <a:pt x="15200" y="42913"/>
                  </a:cubicBezTo>
                  <a:cubicBezTo>
                    <a:pt x="15235" y="42196"/>
                    <a:pt x="15049" y="41426"/>
                    <a:pt x="15393" y="40795"/>
                  </a:cubicBezTo>
                  <a:cubicBezTo>
                    <a:pt x="15655" y="40312"/>
                    <a:pt x="16172" y="40031"/>
                    <a:pt x="16665" y="39778"/>
                  </a:cubicBezTo>
                  <a:lnTo>
                    <a:pt x="23152" y="36423"/>
                  </a:lnTo>
                  <a:cubicBezTo>
                    <a:pt x="23786" y="36094"/>
                    <a:pt x="24531" y="35552"/>
                    <a:pt x="24374" y="34851"/>
                  </a:cubicBezTo>
                  <a:cubicBezTo>
                    <a:pt x="24197" y="34065"/>
                    <a:pt x="22937" y="33541"/>
                    <a:pt x="23316" y="32830"/>
                  </a:cubicBezTo>
                  <a:lnTo>
                    <a:pt x="23316" y="32830"/>
                  </a:lnTo>
                  <a:cubicBezTo>
                    <a:pt x="23208" y="32928"/>
                    <a:pt x="23083" y="32970"/>
                    <a:pt x="22954" y="32970"/>
                  </a:cubicBezTo>
                  <a:cubicBezTo>
                    <a:pt x="22580" y="32970"/>
                    <a:pt x="22164" y="32620"/>
                    <a:pt x="21981" y="32240"/>
                  </a:cubicBezTo>
                  <a:cubicBezTo>
                    <a:pt x="21734" y="31729"/>
                    <a:pt x="21596" y="31094"/>
                    <a:pt x="21091" y="30839"/>
                  </a:cubicBezTo>
                  <a:cubicBezTo>
                    <a:pt x="20880" y="30732"/>
                    <a:pt x="20642" y="30715"/>
                    <a:pt x="20404" y="30715"/>
                  </a:cubicBezTo>
                  <a:cubicBezTo>
                    <a:pt x="20310" y="30715"/>
                    <a:pt x="20217" y="30718"/>
                    <a:pt x="20125" y="30719"/>
                  </a:cubicBezTo>
                  <a:cubicBezTo>
                    <a:pt x="20078" y="30719"/>
                    <a:pt x="20031" y="30720"/>
                    <a:pt x="19984" y="30720"/>
                  </a:cubicBezTo>
                  <a:cubicBezTo>
                    <a:pt x="18896" y="30720"/>
                    <a:pt x="17822" y="30474"/>
                    <a:pt x="16842" y="30008"/>
                  </a:cubicBezTo>
                  <a:cubicBezTo>
                    <a:pt x="16479" y="29835"/>
                    <a:pt x="16093" y="29579"/>
                    <a:pt x="16027" y="29181"/>
                  </a:cubicBezTo>
                  <a:cubicBezTo>
                    <a:pt x="15955" y="28733"/>
                    <a:pt x="16321" y="28345"/>
                    <a:pt x="16658" y="28039"/>
                  </a:cubicBezTo>
                  <a:cubicBezTo>
                    <a:pt x="17672" y="27117"/>
                    <a:pt x="18723" y="26173"/>
                    <a:pt x="20017" y="25718"/>
                  </a:cubicBezTo>
                  <a:cubicBezTo>
                    <a:pt x="20879" y="25415"/>
                    <a:pt x="21880" y="25311"/>
                    <a:pt x="22502" y="24639"/>
                  </a:cubicBezTo>
                  <a:cubicBezTo>
                    <a:pt x="23183" y="23903"/>
                    <a:pt x="23228" y="22656"/>
                    <a:pt x="24077" y="22126"/>
                  </a:cubicBezTo>
                  <a:cubicBezTo>
                    <a:pt x="24452" y="21892"/>
                    <a:pt x="24954" y="21823"/>
                    <a:pt x="25197" y="21454"/>
                  </a:cubicBezTo>
                  <a:cubicBezTo>
                    <a:pt x="25570" y="20885"/>
                    <a:pt x="25595" y="19635"/>
                    <a:pt x="25160" y="19118"/>
                  </a:cubicBezTo>
                  <a:cubicBezTo>
                    <a:pt x="24885" y="18796"/>
                    <a:pt x="24430" y="18499"/>
                    <a:pt x="24522" y="18085"/>
                  </a:cubicBezTo>
                  <a:cubicBezTo>
                    <a:pt x="24557" y="17915"/>
                    <a:pt x="24686" y="17779"/>
                    <a:pt x="24819" y="17666"/>
                  </a:cubicBezTo>
                  <a:cubicBezTo>
                    <a:pt x="25147" y="17378"/>
                    <a:pt x="25532" y="17160"/>
                    <a:pt x="25860" y="16867"/>
                  </a:cubicBezTo>
                  <a:cubicBezTo>
                    <a:pt x="26185" y="16576"/>
                    <a:pt x="26460" y="16182"/>
                    <a:pt x="26460" y="15743"/>
                  </a:cubicBezTo>
                  <a:cubicBezTo>
                    <a:pt x="26460" y="14894"/>
                    <a:pt x="24782" y="14555"/>
                    <a:pt x="23826" y="14555"/>
                  </a:cubicBezTo>
                  <a:cubicBezTo>
                    <a:pt x="23659" y="14555"/>
                    <a:pt x="23514" y="14565"/>
                    <a:pt x="23404" y="14585"/>
                  </a:cubicBezTo>
                  <a:cubicBezTo>
                    <a:pt x="23101" y="14638"/>
                    <a:pt x="22820" y="14774"/>
                    <a:pt x="22530" y="14872"/>
                  </a:cubicBezTo>
                  <a:cubicBezTo>
                    <a:pt x="22113" y="15013"/>
                    <a:pt x="21680" y="15082"/>
                    <a:pt x="21248" y="15082"/>
                  </a:cubicBezTo>
                  <a:cubicBezTo>
                    <a:pt x="20558" y="15082"/>
                    <a:pt x="19871" y="14904"/>
                    <a:pt x="19256" y="14556"/>
                  </a:cubicBezTo>
                  <a:lnTo>
                    <a:pt x="21829" y="12984"/>
                  </a:lnTo>
                  <a:lnTo>
                    <a:pt x="21829" y="12984"/>
                  </a:lnTo>
                  <a:cubicBezTo>
                    <a:pt x="21743" y="13037"/>
                    <a:pt x="21661" y="13062"/>
                    <a:pt x="21583" y="13062"/>
                  </a:cubicBezTo>
                  <a:cubicBezTo>
                    <a:pt x="20617" y="13062"/>
                    <a:pt x="20351" y="9221"/>
                    <a:pt x="20301" y="8666"/>
                  </a:cubicBezTo>
                  <a:cubicBezTo>
                    <a:pt x="20115" y="6573"/>
                    <a:pt x="20364" y="4316"/>
                    <a:pt x="21353" y="2434"/>
                  </a:cubicBezTo>
                  <a:cubicBezTo>
                    <a:pt x="21746" y="1689"/>
                    <a:pt x="22578" y="529"/>
                    <a:pt x="23212" y="6"/>
                  </a:cubicBezTo>
                  <a:close/>
                </a:path>
              </a:pathLst>
            </a:custGeom>
            <a:solidFill>
              <a:srgbClr val="8FE1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34"/>
          <p:cNvGrpSpPr/>
          <p:nvPr/>
        </p:nvGrpSpPr>
        <p:grpSpPr>
          <a:xfrm>
            <a:off x="5838433" y="387312"/>
            <a:ext cx="1761337" cy="4534801"/>
            <a:chOff x="5838433" y="387312"/>
            <a:chExt cx="1761337" cy="4534801"/>
          </a:xfrm>
        </p:grpSpPr>
        <p:grpSp>
          <p:nvGrpSpPr>
            <p:cNvPr id="343" name="Google Shape;343;p34"/>
            <p:cNvGrpSpPr/>
            <p:nvPr/>
          </p:nvGrpSpPr>
          <p:grpSpPr>
            <a:xfrm rot="-3415773">
              <a:off x="6768977" y="307122"/>
              <a:ext cx="339745" cy="979652"/>
              <a:chOff x="415807" y="178264"/>
              <a:chExt cx="236134" cy="680890"/>
            </a:xfrm>
          </p:grpSpPr>
          <p:sp>
            <p:nvSpPr>
              <p:cNvPr id="344" name="Google Shape;344;p34"/>
              <p:cNvSpPr/>
              <p:nvPr/>
            </p:nvSpPr>
            <p:spPr>
              <a:xfrm>
                <a:off x="415807" y="775476"/>
                <a:ext cx="236134" cy="83678"/>
              </a:xfrm>
              <a:custGeom>
                <a:avLst/>
                <a:gdLst/>
                <a:ahLst/>
                <a:cxnLst/>
                <a:rect l="l" t="t" r="r" b="b"/>
                <a:pathLst>
                  <a:path w="7021" h="2488" extrusionOk="0">
                    <a:moveTo>
                      <a:pt x="3511" y="0"/>
                    </a:moveTo>
                    <a:cubicBezTo>
                      <a:pt x="1569" y="0"/>
                      <a:pt x="0" y="556"/>
                      <a:pt x="0" y="1244"/>
                    </a:cubicBezTo>
                    <a:cubicBezTo>
                      <a:pt x="0" y="1929"/>
                      <a:pt x="1569" y="2488"/>
                      <a:pt x="3511" y="2488"/>
                    </a:cubicBezTo>
                    <a:cubicBezTo>
                      <a:pt x="5449" y="2488"/>
                      <a:pt x="7021" y="1929"/>
                      <a:pt x="7021" y="1244"/>
                    </a:cubicBezTo>
                    <a:cubicBezTo>
                      <a:pt x="7021" y="556"/>
                      <a:pt x="5449" y="0"/>
                      <a:pt x="3511" y="0"/>
                    </a:cubicBezTo>
                    <a:close/>
                  </a:path>
                </a:pathLst>
              </a:custGeom>
              <a:solidFill>
                <a:srgbClr val="163159">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425257" y="360317"/>
                <a:ext cx="217468" cy="467963"/>
              </a:xfrm>
              <a:custGeom>
                <a:avLst/>
                <a:gdLst/>
                <a:ahLst/>
                <a:cxnLst/>
                <a:rect l="l" t="t" r="r" b="b"/>
                <a:pathLst>
                  <a:path w="6466" h="13914" extrusionOk="0">
                    <a:moveTo>
                      <a:pt x="3231" y="1"/>
                    </a:moveTo>
                    <a:cubicBezTo>
                      <a:pt x="2519" y="1"/>
                      <a:pt x="1808" y="6"/>
                      <a:pt x="1096" y="17"/>
                    </a:cubicBezTo>
                    <a:cubicBezTo>
                      <a:pt x="360" y="27"/>
                      <a:pt x="26" y="361"/>
                      <a:pt x="16" y="1087"/>
                    </a:cubicBezTo>
                    <a:cubicBezTo>
                      <a:pt x="0" y="2820"/>
                      <a:pt x="7" y="4554"/>
                      <a:pt x="13" y="6290"/>
                    </a:cubicBezTo>
                    <a:cubicBezTo>
                      <a:pt x="13" y="6795"/>
                      <a:pt x="237" y="7196"/>
                      <a:pt x="739" y="7316"/>
                    </a:cubicBezTo>
                    <a:cubicBezTo>
                      <a:pt x="1080" y="7395"/>
                      <a:pt x="1149" y="7571"/>
                      <a:pt x="1184" y="7862"/>
                    </a:cubicBezTo>
                    <a:cubicBezTo>
                      <a:pt x="1282" y="8724"/>
                      <a:pt x="1392" y="9582"/>
                      <a:pt x="1512" y="10441"/>
                    </a:cubicBezTo>
                    <a:cubicBezTo>
                      <a:pt x="1629" y="11277"/>
                      <a:pt x="1714" y="12123"/>
                      <a:pt x="1907" y="12944"/>
                    </a:cubicBezTo>
                    <a:cubicBezTo>
                      <a:pt x="2083" y="13693"/>
                      <a:pt x="2457" y="13913"/>
                      <a:pt x="3244" y="13913"/>
                    </a:cubicBezTo>
                    <a:cubicBezTo>
                      <a:pt x="3250" y="13913"/>
                      <a:pt x="3256" y="13913"/>
                      <a:pt x="3261" y="13913"/>
                    </a:cubicBezTo>
                    <a:cubicBezTo>
                      <a:pt x="4000" y="13910"/>
                      <a:pt x="4341" y="13670"/>
                      <a:pt x="4568" y="12947"/>
                    </a:cubicBezTo>
                    <a:cubicBezTo>
                      <a:pt x="4634" y="12711"/>
                      <a:pt x="4685" y="12467"/>
                      <a:pt x="4713" y="12221"/>
                    </a:cubicBezTo>
                    <a:cubicBezTo>
                      <a:pt x="4906" y="10769"/>
                      <a:pt x="5098" y="9317"/>
                      <a:pt x="5278" y="7865"/>
                    </a:cubicBezTo>
                    <a:cubicBezTo>
                      <a:pt x="5316" y="7571"/>
                      <a:pt x="5379" y="7395"/>
                      <a:pt x="5720" y="7313"/>
                    </a:cubicBezTo>
                    <a:cubicBezTo>
                      <a:pt x="6254" y="7183"/>
                      <a:pt x="6453" y="6757"/>
                      <a:pt x="6453" y="6227"/>
                    </a:cubicBezTo>
                    <a:lnTo>
                      <a:pt x="6453" y="3689"/>
                    </a:lnTo>
                    <a:cubicBezTo>
                      <a:pt x="6453" y="2843"/>
                      <a:pt x="6465" y="1997"/>
                      <a:pt x="6450" y="1151"/>
                    </a:cubicBezTo>
                    <a:cubicBezTo>
                      <a:pt x="6434" y="374"/>
                      <a:pt x="6118" y="27"/>
                      <a:pt x="5367" y="17"/>
                    </a:cubicBezTo>
                    <a:cubicBezTo>
                      <a:pt x="4655" y="6"/>
                      <a:pt x="3943" y="1"/>
                      <a:pt x="32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456367" y="178264"/>
                <a:ext cx="153230" cy="153970"/>
              </a:xfrm>
              <a:custGeom>
                <a:avLst/>
                <a:gdLst/>
                <a:ahLst/>
                <a:cxnLst/>
                <a:rect l="l" t="t" r="r" b="b"/>
                <a:pathLst>
                  <a:path w="4556" h="4578" extrusionOk="0">
                    <a:moveTo>
                      <a:pt x="2316" y="1"/>
                    </a:moveTo>
                    <a:cubicBezTo>
                      <a:pt x="1039" y="1"/>
                      <a:pt x="0" y="1037"/>
                      <a:pt x="13" y="2302"/>
                    </a:cubicBezTo>
                    <a:cubicBezTo>
                      <a:pt x="19" y="3558"/>
                      <a:pt x="1042" y="4578"/>
                      <a:pt x="2302" y="4578"/>
                    </a:cubicBezTo>
                    <a:cubicBezTo>
                      <a:pt x="3539" y="4553"/>
                      <a:pt x="4533" y="3546"/>
                      <a:pt x="4546" y="2308"/>
                    </a:cubicBezTo>
                    <a:cubicBezTo>
                      <a:pt x="4555" y="1068"/>
                      <a:pt x="3580" y="48"/>
                      <a:pt x="2339" y="1"/>
                    </a:cubicBezTo>
                    <a:cubicBezTo>
                      <a:pt x="2332" y="1"/>
                      <a:pt x="2324" y="1"/>
                      <a:pt x="2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4"/>
            <p:cNvGrpSpPr/>
            <p:nvPr/>
          </p:nvGrpSpPr>
          <p:grpSpPr>
            <a:xfrm rot="-3896186">
              <a:off x="6271122" y="1180602"/>
              <a:ext cx="339744" cy="979649"/>
              <a:chOff x="415807" y="178264"/>
              <a:chExt cx="236134" cy="680890"/>
            </a:xfrm>
          </p:grpSpPr>
          <p:sp>
            <p:nvSpPr>
              <p:cNvPr id="348" name="Google Shape;348;p34"/>
              <p:cNvSpPr/>
              <p:nvPr/>
            </p:nvSpPr>
            <p:spPr>
              <a:xfrm>
                <a:off x="415807" y="775476"/>
                <a:ext cx="236134" cy="83678"/>
              </a:xfrm>
              <a:custGeom>
                <a:avLst/>
                <a:gdLst/>
                <a:ahLst/>
                <a:cxnLst/>
                <a:rect l="l" t="t" r="r" b="b"/>
                <a:pathLst>
                  <a:path w="7021" h="2488" extrusionOk="0">
                    <a:moveTo>
                      <a:pt x="3511" y="0"/>
                    </a:moveTo>
                    <a:cubicBezTo>
                      <a:pt x="1569" y="0"/>
                      <a:pt x="0" y="556"/>
                      <a:pt x="0" y="1244"/>
                    </a:cubicBezTo>
                    <a:cubicBezTo>
                      <a:pt x="0" y="1929"/>
                      <a:pt x="1569" y="2488"/>
                      <a:pt x="3511" y="2488"/>
                    </a:cubicBezTo>
                    <a:cubicBezTo>
                      <a:pt x="5449" y="2488"/>
                      <a:pt x="7021" y="1929"/>
                      <a:pt x="7021" y="1244"/>
                    </a:cubicBezTo>
                    <a:cubicBezTo>
                      <a:pt x="7021" y="556"/>
                      <a:pt x="5449" y="0"/>
                      <a:pt x="3511" y="0"/>
                    </a:cubicBezTo>
                    <a:close/>
                  </a:path>
                </a:pathLst>
              </a:custGeom>
              <a:solidFill>
                <a:srgbClr val="163159">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425257" y="360317"/>
                <a:ext cx="217468" cy="467963"/>
              </a:xfrm>
              <a:custGeom>
                <a:avLst/>
                <a:gdLst/>
                <a:ahLst/>
                <a:cxnLst/>
                <a:rect l="l" t="t" r="r" b="b"/>
                <a:pathLst>
                  <a:path w="6466" h="13914" extrusionOk="0">
                    <a:moveTo>
                      <a:pt x="3231" y="1"/>
                    </a:moveTo>
                    <a:cubicBezTo>
                      <a:pt x="2519" y="1"/>
                      <a:pt x="1808" y="6"/>
                      <a:pt x="1096" y="17"/>
                    </a:cubicBezTo>
                    <a:cubicBezTo>
                      <a:pt x="360" y="27"/>
                      <a:pt x="26" y="361"/>
                      <a:pt x="16" y="1087"/>
                    </a:cubicBezTo>
                    <a:cubicBezTo>
                      <a:pt x="0" y="2820"/>
                      <a:pt x="7" y="4554"/>
                      <a:pt x="13" y="6290"/>
                    </a:cubicBezTo>
                    <a:cubicBezTo>
                      <a:pt x="13" y="6795"/>
                      <a:pt x="237" y="7196"/>
                      <a:pt x="739" y="7316"/>
                    </a:cubicBezTo>
                    <a:cubicBezTo>
                      <a:pt x="1080" y="7395"/>
                      <a:pt x="1149" y="7571"/>
                      <a:pt x="1184" y="7862"/>
                    </a:cubicBezTo>
                    <a:cubicBezTo>
                      <a:pt x="1282" y="8724"/>
                      <a:pt x="1392" y="9582"/>
                      <a:pt x="1512" y="10441"/>
                    </a:cubicBezTo>
                    <a:cubicBezTo>
                      <a:pt x="1629" y="11277"/>
                      <a:pt x="1714" y="12123"/>
                      <a:pt x="1907" y="12944"/>
                    </a:cubicBezTo>
                    <a:cubicBezTo>
                      <a:pt x="2083" y="13693"/>
                      <a:pt x="2457" y="13913"/>
                      <a:pt x="3244" y="13913"/>
                    </a:cubicBezTo>
                    <a:cubicBezTo>
                      <a:pt x="3250" y="13913"/>
                      <a:pt x="3256" y="13913"/>
                      <a:pt x="3261" y="13913"/>
                    </a:cubicBezTo>
                    <a:cubicBezTo>
                      <a:pt x="4000" y="13910"/>
                      <a:pt x="4341" y="13670"/>
                      <a:pt x="4568" y="12947"/>
                    </a:cubicBezTo>
                    <a:cubicBezTo>
                      <a:pt x="4634" y="12711"/>
                      <a:pt x="4685" y="12467"/>
                      <a:pt x="4713" y="12221"/>
                    </a:cubicBezTo>
                    <a:cubicBezTo>
                      <a:pt x="4906" y="10769"/>
                      <a:pt x="5098" y="9317"/>
                      <a:pt x="5278" y="7865"/>
                    </a:cubicBezTo>
                    <a:cubicBezTo>
                      <a:pt x="5316" y="7571"/>
                      <a:pt x="5379" y="7395"/>
                      <a:pt x="5720" y="7313"/>
                    </a:cubicBezTo>
                    <a:cubicBezTo>
                      <a:pt x="6254" y="7183"/>
                      <a:pt x="6453" y="6757"/>
                      <a:pt x="6453" y="6227"/>
                    </a:cubicBezTo>
                    <a:lnTo>
                      <a:pt x="6453" y="3689"/>
                    </a:lnTo>
                    <a:cubicBezTo>
                      <a:pt x="6453" y="2843"/>
                      <a:pt x="6465" y="1997"/>
                      <a:pt x="6450" y="1151"/>
                    </a:cubicBezTo>
                    <a:cubicBezTo>
                      <a:pt x="6434" y="374"/>
                      <a:pt x="6118" y="27"/>
                      <a:pt x="5367" y="17"/>
                    </a:cubicBezTo>
                    <a:cubicBezTo>
                      <a:pt x="4655" y="6"/>
                      <a:pt x="3943" y="1"/>
                      <a:pt x="32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456367" y="178264"/>
                <a:ext cx="153230" cy="153970"/>
              </a:xfrm>
              <a:custGeom>
                <a:avLst/>
                <a:gdLst/>
                <a:ahLst/>
                <a:cxnLst/>
                <a:rect l="l" t="t" r="r" b="b"/>
                <a:pathLst>
                  <a:path w="4556" h="4578" extrusionOk="0">
                    <a:moveTo>
                      <a:pt x="2316" y="1"/>
                    </a:moveTo>
                    <a:cubicBezTo>
                      <a:pt x="1039" y="1"/>
                      <a:pt x="0" y="1037"/>
                      <a:pt x="13" y="2302"/>
                    </a:cubicBezTo>
                    <a:cubicBezTo>
                      <a:pt x="19" y="3558"/>
                      <a:pt x="1042" y="4578"/>
                      <a:pt x="2302" y="4578"/>
                    </a:cubicBezTo>
                    <a:cubicBezTo>
                      <a:pt x="3539" y="4553"/>
                      <a:pt x="4533" y="3546"/>
                      <a:pt x="4546" y="2308"/>
                    </a:cubicBezTo>
                    <a:cubicBezTo>
                      <a:pt x="4555" y="1068"/>
                      <a:pt x="3580" y="48"/>
                      <a:pt x="2339" y="1"/>
                    </a:cubicBezTo>
                    <a:cubicBezTo>
                      <a:pt x="2332" y="1"/>
                      <a:pt x="2324" y="1"/>
                      <a:pt x="2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 name="Google Shape;351;p34"/>
            <p:cNvGrpSpPr/>
            <p:nvPr/>
          </p:nvGrpSpPr>
          <p:grpSpPr>
            <a:xfrm rot="-5400000">
              <a:off x="6158437" y="2263176"/>
              <a:ext cx="339726" cy="979733"/>
              <a:chOff x="415807" y="178264"/>
              <a:chExt cx="236134" cy="680890"/>
            </a:xfrm>
          </p:grpSpPr>
          <p:sp>
            <p:nvSpPr>
              <p:cNvPr id="352" name="Google Shape;352;p34"/>
              <p:cNvSpPr/>
              <p:nvPr/>
            </p:nvSpPr>
            <p:spPr>
              <a:xfrm>
                <a:off x="415807" y="775476"/>
                <a:ext cx="236134" cy="83678"/>
              </a:xfrm>
              <a:custGeom>
                <a:avLst/>
                <a:gdLst/>
                <a:ahLst/>
                <a:cxnLst/>
                <a:rect l="l" t="t" r="r" b="b"/>
                <a:pathLst>
                  <a:path w="7021" h="2488" extrusionOk="0">
                    <a:moveTo>
                      <a:pt x="3511" y="0"/>
                    </a:moveTo>
                    <a:cubicBezTo>
                      <a:pt x="1569" y="0"/>
                      <a:pt x="0" y="556"/>
                      <a:pt x="0" y="1244"/>
                    </a:cubicBezTo>
                    <a:cubicBezTo>
                      <a:pt x="0" y="1929"/>
                      <a:pt x="1569" y="2488"/>
                      <a:pt x="3511" y="2488"/>
                    </a:cubicBezTo>
                    <a:cubicBezTo>
                      <a:pt x="5449" y="2488"/>
                      <a:pt x="7021" y="1929"/>
                      <a:pt x="7021" y="1244"/>
                    </a:cubicBezTo>
                    <a:cubicBezTo>
                      <a:pt x="7021" y="556"/>
                      <a:pt x="5449" y="0"/>
                      <a:pt x="3511" y="0"/>
                    </a:cubicBezTo>
                    <a:close/>
                  </a:path>
                </a:pathLst>
              </a:custGeom>
              <a:solidFill>
                <a:srgbClr val="163159">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4"/>
              <p:cNvSpPr/>
              <p:nvPr/>
            </p:nvSpPr>
            <p:spPr>
              <a:xfrm>
                <a:off x="425257" y="360317"/>
                <a:ext cx="217468" cy="467963"/>
              </a:xfrm>
              <a:custGeom>
                <a:avLst/>
                <a:gdLst/>
                <a:ahLst/>
                <a:cxnLst/>
                <a:rect l="l" t="t" r="r" b="b"/>
                <a:pathLst>
                  <a:path w="6466" h="13914" extrusionOk="0">
                    <a:moveTo>
                      <a:pt x="3231" y="1"/>
                    </a:moveTo>
                    <a:cubicBezTo>
                      <a:pt x="2519" y="1"/>
                      <a:pt x="1808" y="6"/>
                      <a:pt x="1096" y="17"/>
                    </a:cubicBezTo>
                    <a:cubicBezTo>
                      <a:pt x="360" y="27"/>
                      <a:pt x="26" y="361"/>
                      <a:pt x="16" y="1087"/>
                    </a:cubicBezTo>
                    <a:cubicBezTo>
                      <a:pt x="0" y="2820"/>
                      <a:pt x="7" y="4554"/>
                      <a:pt x="13" y="6290"/>
                    </a:cubicBezTo>
                    <a:cubicBezTo>
                      <a:pt x="13" y="6795"/>
                      <a:pt x="237" y="7196"/>
                      <a:pt x="739" y="7316"/>
                    </a:cubicBezTo>
                    <a:cubicBezTo>
                      <a:pt x="1080" y="7395"/>
                      <a:pt x="1149" y="7571"/>
                      <a:pt x="1184" y="7862"/>
                    </a:cubicBezTo>
                    <a:cubicBezTo>
                      <a:pt x="1282" y="8724"/>
                      <a:pt x="1392" y="9582"/>
                      <a:pt x="1512" y="10441"/>
                    </a:cubicBezTo>
                    <a:cubicBezTo>
                      <a:pt x="1629" y="11277"/>
                      <a:pt x="1714" y="12123"/>
                      <a:pt x="1907" y="12944"/>
                    </a:cubicBezTo>
                    <a:cubicBezTo>
                      <a:pt x="2083" y="13693"/>
                      <a:pt x="2457" y="13913"/>
                      <a:pt x="3244" y="13913"/>
                    </a:cubicBezTo>
                    <a:cubicBezTo>
                      <a:pt x="3250" y="13913"/>
                      <a:pt x="3256" y="13913"/>
                      <a:pt x="3261" y="13913"/>
                    </a:cubicBezTo>
                    <a:cubicBezTo>
                      <a:pt x="4000" y="13910"/>
                      <a:pt x="4341" y="13670"/>
                      <a:pt x="4568" y="12947"/>
                    </a:cubicBezTo>
                    <a:cubicBezTo>
                      <a:pt x="4634" y="12711"/>
                      <a:pt x="4685" y="12467"/>
                      <a:pt x="4713" y="12221"/>
                    </a:cubicBezTo>
                    <a:cubicBezTo>
                      <a:pt x="4906" y="10769"/>
                      <a:pt x="5098" y="9317"/>
                      <a:pt x="5278" y="7865"/>
                    </a:cubicBezTo>
                    <a:cubicBezTo>
                      <a:pt x="5316" y="7571"/>
                      <a:pt x="5379" y="7395"/>
                      <a:pt x="5720" y="7313"/>
                    </a:cubicBezTo>
                    <a:cubicBezTo>
                      <a:pt x="6254" y="7183"/>
                      <a:pt x="6453" y="6757"/>
                      <a:pt x="6453" y="6227"/>
                    </a:cubicBezTo>
                    <a:lnTo>
                      <a:pt x="6453" y="3689"/>
                    </a:lnTo>
                    <a:cubicBezTo>
                      <a:pt x="6453" y="2843"/>
                      <a:pt x="6465" y="1997"/>
                      <a:pt x="6450" y="1151"/>
                    </a:cubicBezTo>
                    <a:cubicBezTo>
                      <a:pt x="6434" y="374"/>
                      <a:pt x="6118" y="27"/>
                      <a:pt x="5367" y="17"/>
                    </a:cubicBezTo>
                    <a:cubicBezTo>
                      <a:pt x="4655" y="6"/>
                      <a:pt x="3943" y="1"/>
                      <a:pt x="32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4"/>
              <p:cNvSpPr/>
              <p:nvPr/>
            </p:nvSpPr>
            <p:spPr>
              <a:xfrm>
                <a:off x="456367" y="178264"/>
                <a:ext cx="153230" cy="153970"/>
              </a:xfrm>
              <a:custGeom>
                <a:avLst/>
                <a:gdLst/>
                <a:ahLst/>
                <a:cxnLst/>
                <a:rect l="l" t="t" r="r" b="b"/>
                <a:pathLst>
                  <a:path w="4556" h="4578" extrusionOk="0">
                    <a:moveTo>
                      <a:pt x="2316" y="1"/>
                    </a:moveTo>
                    <a:cubicBezTo>
                      <a:pt x="1039" y="1"/>
                      <a:pt x="0" y="1037"/>
                      <a:pt x="13" y="2302"/>
                    </a:cubicBezTo>
                    <a:cubicBezTo>
                      <a:pt x="19" y="3558"/>
                      <a:pt x="1042" y="4578"/>
                      <a:pt x="2302" y="4578"/>
                    </a:cubicBezTo>
                    <a:cubicBezTo>
                      <a:pt x="3539" y="4553"/>
                      <a:pt x="4533" y="3546"/>
                      <a:pt x="4546" y="2308"/>
                    </a:cubicBezTo>
                    <a:cubicBezTo>
                      <a:pt x="4555" y="1068"/>
                      <a:pt x="3580" y="48"/>
                      <a:pt x="2339" y="1"/>
                    </a:cubicBezTo>
                    <a:cubicBezTo>
                      <a:pt x="2332" y="1"/>
                      <a:pt x="2324" y="1"/>
                      <a:pt x="2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34"/>
            <p:cNvGrpSpPr/>
            <p:nvPr/>
          </p:nvGrpSpPr>
          <p:grpSpPr>
            <a:xfrm rot="-6202709">
              <a:off x="6435746" y="3209086"/>
              <a:ext cx="339736" cy="979692"/>
              <a:chOff x="415807" y="178264"/>
              <a:chExt cx="236134" cy="680890"/>
            </a:xfrm>
          </p:grpSpPr>
          <p:sp>
            <p:nvSpPr>
              <p:cNvPr id="356" name="Google Shape;356;p34"/>
              <p:cNvSpPr/>
              <p:nvPr/>
            </p:nvSpPr>
            <p:spPr>
              <a:xfrm>
                <a:off x="415807" y="775476"/>
                <a:ext cx="236134" cy="83678"/>
              </a:xfrm>
              <a:custGeom>
                <a:avLst/>
                <a:gdLst/>
                <a:ahLst/>
                <a:cxnLst/>
                <a:rect l="l" t="t" r="r" b="b"/>
                <a:pathLst>
                  <a:path w="7021" h="2488" extrusionOk="0">
                    <a:moveTo>
                      <a:pt x="3511" y="0"/>
                    </a:moveTo>
                    <a:cubicBezTo>
                      <a:pt x="1569" y="0"/>
                      <a:pt x="0" y="556"/>
                      <a:pt x="0" y="1244"/>
                    </a:cubicBezTo>
                    <a:cubicBezTo>
                      <a:pt x="0" y="1929"/>
                      <a:pt x="1569" y="2488"/>
                      <a:pt x="3511" y="2488"/>
                    </a:cubicBezTo>
                    <a:cubicBezTo>
                      <a:pt x="5449" y="2488"/>
                      <a:pt x="7021" y="1929"/>
                      <a:pt x="7021" y="1244"/>
                    </a:cubicBezTo>
                    <a:cubicBezTo>
                      <a:pt x="7021" y="556"/>
                      <a:pt x="5449" y="0"/>
                      <a:pt x="3511" y="0"/>
                    </a:cubicBezTo>
                    <a:close/>
                  </a:path>
                </a:pathLst>
              </a:custGeom>
              <a:solidFill>
                <a:srgbClr val="163159">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4"/>
              <p:cNvSpPr/>
              <p:nvPr/>
            </p:nvSpPr>
            <p:spPr>
              <a:xfrm>
                <a:off x="425257" y="360317"/>
                <a:ext cx="217468" cy="467963"/>
              </a:xfrm>
              <a:custGeom>
                <a:avLst/>
                <a:gdLst/>
                <a:ahLst/>
                <a:cxnLst/>
                <a:rect l="l" t="t" r="r" b="b"/>
                <a:pathLst>
                  <a:path w="6466" h="13914" extrusionOk="0">
                    <a:moveTo>
                      <a:pt x="3231" y="1"/>
                    </a:moveTo>
                    <a:cubicBezTo>
                      <a:pt x="2519" y="1"/>
                      <a:pt x="1808" y="6"/>
                      <a:pt x="1096" y="17"/>
                    </a:cubicBezTo>
                    <a:cubicBezTo>
                      <a:pt x="360" y="27"/>
                      <a:pt x="26" y="361"/>
                      <a:pt x="16" y="1087"/>
                    </a:cubicBezTo>
                    <a:cubicBezTo>
                      <a:pt x="0" y="2820"/>
                      <a:pt x="7" y="4554"/>
                      <a:pt x="13" y="6290"/>
                    </a:cubicBezTo>
                    <a:cubicBezTo>
                      <a:pt x="13" y="6795"/>
                      <a:pt x="237" y="7196"/>
                      <a:pt x="739" y="7316"/>
                    </a:cubicBezTo>
                    <a:cubicBezTo>
                      <a:pt x="1080" y="7395"/>
                      <a:pt x="1149" y="7571"/>
                      <a:pt x="1184" y="7862"/>
                    </a:cubicBezTo>
                    <a:cubicBezTo>
                      <a:pt x="1282" y="8724"/>
                      <a:pt x="1392" y="9582"/>
                      <a:pt x="1512" y="10441"/>
                    </a:cubicBezTo>
                    <a:cubicBezTo>
                      <a:pt x="1629" y="11277"/>
                      <a:pt x="1714" y="12123"/>
                      <a:pt x="1907" y="12944"/>
                    </a:cubicBezTo>
                    <a:cubicBezTo>
                      <a:pt x="2083" y="13693"/>
                      <a:pt x="2457" y="13913"/>
                      <a:pt x="3244" y="13913"/>
                    </a:cubicBezTo>
                    <a:cubicBezTo>
                      <a:pt x="3250" y="13913"/>
                      <a:pt x="3256" y="13913"/>
                      <a:pt x="3261" y="13913"/>
                    </a:cubicBezTo>
                    <a:cubicBezTo>
                      <a:pt x="4000" y="13910"/>
                      <a:pt x="4341" y="13670"/>
                      <a:pt x="4568" y="12947"/>
                    </a:cubicBezTo>
                    <a:cubicBezTo>
                      <a:pt x="4634" y="12711"/>
                      <a:pt x="4685" y="12467"/>
                      <a:pt x="4713" y="12221"/>
                    </a:cubicBezTo>
                    <a:cubicBezTo>
                      <a:pt x="4906" y="10769"/>
                      <a:pt x="5098" y="9317"/>
                      <a:pt x="5278" y="7865"/>
                    </a:cubicBezTo>
                    <a:cubicBezTo>
                      <a:pt x="5316" y="7571"/>
                      <a:pt x="5379" y="7395"/>
                      <a:pt x="5720" y="7313"/>
                    </a:cubicBezTo>
                    <a:cubicBezTo>
                      <a:pt x="6254" y="7183"/>
                      <a:pt x="6453" y="6757"/>
                      <a:pt x="6453" y="6227"/>
                    </a:cubicBezTo>
                    <a:lnTo>
                      <a:pt x="6453" y="3689"/>
                    </a:lnTo>
                    <a:cubicBezTo>
                      <a:pt x="6453" y="2843"/>
                      <a:pt x="6465" y="1997"/>
                      <a:pt x="6450" y="1151"/>
                    </a:cubicBezTo>
                    <a:cubicBezTo>
                      <a:pt x="6434" y="374"/>
                      <a:pt x="6118" y="27"/>
                      <a:pt x="5367" y="17"/>
                    </a:cubicBezTo>
                    <a:cubicBezTo>
                      <a:pt x="4655" y="6"/>
                      <a:pt x="3943" y="1"/>
                      <a:pt x="32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4"/>
              <p:cNvSpPr/>
              <p:nvPr/>
            </p:nvSpPr>
            <p:spPr>
              <a:xfrm>
                <a:off x="456367" y="178264"/>
                <a:ext cx="153230" cy="153970"/>
              </a:xfrm>
              <a:custGeom>
                <a:avLst/>
                <a:gdLst/>
                <a:ahLst/>
                <a:cxnLst/>
                <a:rect l="l" t="t" r="r" b="b"/>
                <a:pathLst>
                  <a:path w="4556" h="4578" extrusionOk="0">
                    <a:moveTo>
                      <a:pt x="2316" y="1"/>
                    </a:moveTo>
                    <a:cubicBezTo>
                      <a:pt x="1039" y="1"/>
                      <a:pt x="0" y="1037"/>
                      <a:pt x="13" y="2302"/>
                    </a:cubicBezTo>
                    <a:cubicBezTo>
                      <a:pt x="19" y="3558"/>
                      <a:pt x="1042" y="4578"/>
                      <a:pt x="2302" y="4578"/>
                    </a:cubicBezTo>
                    <a:cubicBezTo>
                      <a:pt x="3539" y="4553"/>
                      <a:pt x="4533" y="3546"/>
                      <a:pt x="4546" y="2308"/>
                    </a:cubicBezTo>
                    <a:cubicBezTo>
                      <a:pt x="4555" y="1068"/>
                      <a:pt x="3580" y="48"/>
                      <a:pt x="2339" y="1"/>
                    </a:cubicBezTo>
                    <a:cubicBezTo>
                      <a:pt x="2332" y="1"/>
                      <a:pt x="2324" y="1"/>
                      <a:pt x="2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4"/>
            <p:cNvGrpSpPr/>
            <p:nvPr/>
          </p:nvGrpSpPr>
          <p:grpSpPr>
            <a:xfrm rot="-6918884">
              <a:off x="6914449" y="4069264"/>
              <a:ext cx="339740" cy="979699"/>
              <a:chOff x="415807" y="178264"/>
              <a:chExt cx="236134" cy="680890"/>
            </a:xfrm>
          </p:grpSpPr>
          <p:sp>
            <p:nvSpPr>
              <p:cNvPr id="360" name="Google Shape;360;p34"/>
              <p:cNvSpPr/>
              <p:nvPr/>
            </p:nvSpPr>
            <p:spPr>
              <a:xfrm>
                <a:off x="415807" y="775476"/>
                <a:ext cx="236134" cy="83678"/>
              </a:xfrm>
              <a:custGeom>
                <a:avLst/>
                <a:gdLst/>
                <a:ahLst/>
                <a:cxnLst/>
                <a:rect l="l" t="t" r="r" b="b"/>
                <a:pathLst>
                  <a:path w="7021" h="2488" extrusionOk="0">
                    <a:moveTo>
                      <a:pt x="3511" y="0"/>
                    </a:moveTo>
                    <a:cubicBezTo>
                      <a:pt x="1569" y="0"/>
                      <a:pt x="0" y="556"/>
                      <a:pt x="0" y="1244"/>
                    </a:cubicBezTo>
                    <a:cubicBezTo>
                      <a:pt x="0" y="1929"/>
                      <a:pt x="1569" y="2488"/>
                      <a:pt x="3511" y="2488"/>
                    </a:cubicBezTo>
                    <a:cubicBezTo>
                      <a:pt x="5449" y="2488"/>
                      <a:pt x="7021" y="1929"/>
                      <a:pt x="7021" y="1244"/>
                    </a:cubicBezTo>
                    <a:cubicBezTo>
                      <a:pt x="7021" y="556"/>
                      <a:pt x="5449" y="0"/>
                      <a:pt x="3511" y="0"/>
                    </a:cubicBezTo>
                    <a:close/>
                  </a:path>
                </a:pathLst>
              </a:custGeom>
              <a:solidFill>
                <a:srgbClr val="163159">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p:nvPr/>
            </p:nvSpPr>
            <p:spPr>
              <a:xfrm>
                <a:off x="425257" y="360317"/>
                <a:ext cx="217468" cy="467963"/>
              </a:xfrm>
              <a:custGeom>
                <a:avLst/>
                <a:gdLst/>
                <a:ahLst/>
                <a:cxnLst/>
                <a:rect l="l" t="t" r="r" b="b"/>
                <a:pathLst>
                  <a:path w="6466" h="13914" extrusionOk="0">
                    <a:moveTo>
                      <a:pt x="3231" y="1"/>
                    </a:moveTo>
                    <a:cubicBezTo>
                      <a:pt x="2519" y="1"/>
                      <a:pt x="1808" y="6"/>
                      <a:pt x="1096" y="17"/>
                    </a:cubicBezTo>
                    <a:cubicBezTo>
                      <a:pt x="360" y="27"/>
                      <a:pt x="26" y="361"/>
                      <a:pt x="16" y="1087"/>
                    </a:cubicBezTo>
                    <a:cubicBezTo>
                      <a:pt x="0" y="2820"/>
                      <a:pt x="7" y="4554"/>
                      <a:pt x="13" y="6290"/>
                    </a:cubicBezTo>
                    <a:cubicBezTo>
                      <a:pt x="13" y="6795"/>
                      <a:pt x="237" y="7196"/>
                      <a:pt x="739" y="7316"/>
                    </a:cubicBezTo>
                    <a:cubicBezTo>
                      <a:pt x="1080" y="7395"/>
                      <a:pt x="1149" y="7571"/>
                      <a:pt x="1184" y="7862"/>
                    </a:cubicBezTo>
                    <a:cubicBezTo>
                      <a:pt x="1282" y="8724"/>
                      <a:pt x="1392" y="9582"/>
                      <a:pt x="1512" y="10441"/>
                    </a:cubicBezTo>
                    <a:cubicBezTo>
                      <a:pt x="1629" y="11277"/>
                      <a:pt x="1714" y="12123"/>
                      <a:pt x="1907" y="12944"/>
                    </a:cubicBezTo>
                    <a:cubicBezTo>
                      <a:pt x="2083" y="13693"/>
                      <a:pt x="2457" y="13913"/>
                      <a:pt x="3244" y="13913"/>
                    </a:cubicBezTo>
                    <a:cubicBezTo>
                      <a:pt x="3250" y="13913"/>
                      <a:pt x="3256" y="13913"/>
                      <a:pt x="3261" y="13913"/>
                    </a:cubicBezTo>
                    <a:cubicBezTo>
                      <a:pt x="4000" y="13910"/>
                      <a:pt x="4341" y="13670"/>
                      <a:pt x="4568" y="12947"/>
                    </a:cubicBezTo>
                    <a:cubicBezTo>
                      <a:pt x="4634" y="12711"/>
                      <a:pt x="4685" y="12467"/>
                      <a:pt x="4713" y="12221"/>
                    </a:cubicBezTo>
                    <a:cubicBezTo>
                      <a:pt x="4906" y="10769"/>
                      <a:pt x="5098" y="9317"/>
                      <a:pt x="5278" y="7865"/>
                    </a:cubicBezTo>
                    <a:cubicBezTo>
                      <a:pt x="5316" y="7571"/>
                      <a:pt x="5379" y="7395"/>
                      <a:pt x="5720" y="7313"/>
                    </a:cubicBezTo>
                    <a:cubicBezTo>
                      <a:pt x="6254" y="7183"/>
                      <a:pt x="6453" y="6757"/>
                      <a:pt x="6453" y="6227"/>
                    </a:cubicBezTo>
                    <a:lnTo>
                      <a:pt x="6453" y="3689"/>
                    </a:lnTo>
                    <a:cubicBezTo>
                      <a:pt x="6453" y="2843"/>
                      <a:pt x="6465" y="1997"/>
                      <a:pt x="6450" y="1151"/>
                    </a:cubicBezTo>
                    <a:cubicBezTo>
                      <a:pt x="6434" y="374"/>
                      <a:pt x="6118" y="27"/>
                      <a:pt x="5367" y="17"/>
                    </a:cubicBezTo>
                    <a:cubicBezTo>
                      <a:pt x="4655" y="6"/>
                      <a:pt x="3943" y="1"/>
                      <a:pt x="32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p:nvPr/>
            </p:nvSpPr>
            <p:spPr>
              <a:xfrm>
                <a:off x="456367" y="178264"/>
                <a:ext cx="153230" cy="153970"/>
              </a:xfrm>
              <a:custGeom>
                <a:avLst/>
                <a:gdLst/>
                <a:ahLst/>
                <a:cxnLst/>
                <a:rect l="l" t="t" r="r" b="b"/>
                <a:pathLst>
                  <a:path w="4556" h="4578" extrusionOk="0">
                    <a:moveTo>
                      <a:pt x="2316" y="1"/>
                    </a:moveTo>
                    <a:cubicBezTo>
                      <a:pt x="1039" y="1"/>
                      <a:pt x="0" y="1037"/>
                      <a:pt x="13" y="2302"/>
                    </a:cubicBezTo>
                    <a:cubicBezTo>
                      <a:pt x="19" y="3558"/>
                      <a:pt x="1042" y="4578"/>
                      <a:pt x="2302" y="4578"/>
                    </a:cubicBezTo>
                    <a:cubicBezTo>
                      <a:pt x="3539" y="4553"/>
                      <a:pt x="4533" y="3546"/>
                      <a:pt x="4546" y="2308"/>
                    </a:cubicBezTo>
                    <a:cubicBezTo>
                      <a:pt x="4555" y="1068"/>
                      <a:pt x="3580" y="48"/>
                      <a:pt x="2339" y="1"/>
                    </a:cubicBezTo>
                    <a:cubicBezTo>
                      <a:pt x="2332" y="1"/>
                      <a:pt x="2324" y="1"/>
                      <a:pt x="2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D19C23F7-9E2F-B712-0DA6-EBFF227AAF82}"/>
              </a:ext>
            </a:extLst>
          </p:cNvPr>
          <p:cNvSpPr txBox="1"/>
          <p:nvPr/>
        </p:nvSpPr>
        <p:spPr>
          <a:xfrm>
            <a:off x="6088744" y="4784536"/>
            <a:ext cx="1968742" cy="369332"/>
          </a:xfrm>
          <a:prstGeom prst="rect">
            <a:avLst/>
          </a:prstGeom>
          <a:noFill/>
        </p:spPr>
        <p:txBody>
          <a:bodyPr wrap="square" rtlCol="0">
            <a:spAutoFit/>
          </a:bodyPr>
          <a:lstStyle/>
          <a:p>
            <a:r>
              <a:rPr lang="en-IN" sz="1800" dirty="0">
                <a:solidFill>
                  <a:schemeClr val="bg2">
                    <a:lumMod val="50000"/>
                  </a:schemeClr>
                </a:solidFill>
                <a:latin typeface="Baguet Script" panose="00000500000000000000" pitchFamily="2" charset="0"/>
              </a:rPr>
              <a:t>By- Kumari Neha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9" name="Google Shape;369;p35"/>
          <p:cNvSpPr/>
          <p:nvPr/>
        </p:nvSpPr>
        <p:spPr>
          <a:xfrm>
            <a:off x="8313574" y="8795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flipH="1">
            <a:off x="240107" y="1014300"/>
            <a:ext cx="1114043" cy="427270"/>
          </a:xfrm>
          <a:custGeom>
            <a:avLst/>
            <a:gdLst/>
            <a:ahLst/>
            <a:cxnLst/>
            <a:rect l="l" t="t" r="r" b="b"/>
            <a:pathLst>
              <a:path w="29437" h="11290" extrusionOk="0">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a:off x="8313574" y="424808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flipH="1">
            <a:off x="379674" y="3937672"/>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flipH="1">
            <a:off x="7534849" y="1231172"/>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35"/>
          <p:cNvGrpSpPr/>
          <p:nvPr/>
        </p:nvGrpSpPr>
        <p:grpSpPr>
          <a:xfrm>
            <a:off x="8682888" y="2011959"/>
            <a:ext cx="326825" cy="1058591"/>
            <a:chOff x="8682888" y="2011959"/>
            <a:chExt cx="326825" cy="1058591"/>
          </a:xfrm>
        </p:grpSpPr>
        <p:sp>
          <p:nvSpPr>
            <p:cNvPr id="375" name="Google Shape;375;p35"/>
            <p:cNvSpPr/>
            <p:nvPr/>
          </p:nvSpPr>
          <p:spPr>
            <a:xfrm>
              <a:off x="8682888" y="2700550"/>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a:off x="8730975" y="201195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5"/>
          <p:cNvSpPr/>
          <p:nvPr/>
        </p:nvSpPr>
        <p:spPr>
          <a:xfrm>
            <a:off x="240088" y="3554147"/>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422913" y="40443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screenshot of a computer&#10;&#10;Description automatically generated">
            <a:extLst>
              <a:ext uri="{FF2B5EF4-FFF2-40B4-BE49-F238E27FC236}">
                <a16:creationId xmlns:a16="http://schemas.microsoft.com/office/drawing/2014/main" id="{F6E9EBD4-AE59-CBDF-D5BD-54EC91261ABE}"/>
              </a:ext>
            </a:extLst>
          </p:cNvPr>
          <p:cNvPicPr>
            <a:picLocks noChangeAspect="1"/>
          </p:cNvPicPr>
          <p:nvPr/>
        </p:nvPicPr>
        <p:blipFill>
          <a:blip r:embed="rId3"/>
          <a:srcRect l="3415" t="17100" b="26645"/>
          <a:stretch/>
        </p:blipFill>
        <p:spPr>
          <a:xfrm>
            <a:off x="470760" y="665580"/>
            <a:ext cx="8212127" cy="3843635"/>
          </a:xfrm>
          <a:prstGeom prst="rect">
            <a:avLst/>
          </a:prstGeom>
        </p:spPr>
      </p:pic>
    </p:spTree>
    <p:extLst>
      <p:ext uri="{BB962C8B-B14F-4D97-AF65-F5344CB8AC3E}">
        <p14:creationId xmlns:p14="http://schemas.microsoft.com/office/powerpoint/2010/main" val="2658856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82" name="Google Shape;582;p39"/>
          <p:cNvSpPr/>
          <p:nvPr/>
        </p:nvSpPr>
        <p:spPr>
          <a:xfrm>
            <a:off x="859742" y="4383908"/>
            <a:ext cx="1243322" cy="488957"/>
          </a:xfrm>
          <a:custGeom>
            <a:avLst/>
            <a:gdLst/>
            <a:ahLst/>
            <a:cxnLst/>
            <a:rect l="l" t="t" r="r" b="b"/>
            <a:pathLst>
              <a:path w="32853" h="12920" extrusionOk="0">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2613763" y="2175997"/>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rgbClr val="F5D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5563100" y="415638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rgbClr val="F5D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descr="A screenshot of a computer&#10;&#10;Description automatically generated">
            <a:extLst>
              <a:ext uri="{FF2B5EF4-FFF2-40B4-BE49-F238E27FC236}">
                <a16:creationId xmlns:a16="http://schemas.microsoft.com/office/drawing/2014/main" id="{22809B07-0D53-6503-EC26-B2BD49C30818}"/>
              </a:ext>
            </a:extLst>
          </p:cNvPr>
          <p:cNvPicPr>
            <a:picLocks noChangeAspect="1"/>
          </p:cNvPicPr>
          <p:nvPr/>
        </p:nvPicPr>
        <p:blipFill>
          <a:blip r:embed="rId3"/>
          <a:srcRect l="3415" t="14114" b="9955"/>
          <a:stretch/>
        </p:blipFill>
        <p:spPr>
          <a:xfrm>
            <a:off x="483219" y="869795"/>
            <a:ext cx="8162693" cy="3657600"/>
          </a:xfrm>
          <a:prstGeom prst="rect">
            <a:avLst/>
          </a:prstGeom>
        </p:spPr>
      </p:pic>
      <p:sp>
        <p:nvSpPr>
          <p:cNvPr id="10" name="TextBox 9">
            <a:extLst>
              <a:ext uri="{FF2B5EF4-FFF2-40B4-BE49-F238E27FC236}">
                <a16:creationId xmlns:a16="http://schemas.microsoft.com/office/drawing/2014/main" id="{8E0D164D-8B43-84CA-7119-11894077FB95}"/>
              </a:ext>
            </a:extLst>
          </p:cNvPr>
          <p:cNvSpPr txBox="1"/>
          <p:nvPr/>
        </p:nvSpPr>
        <p:spPr>
          <a:xfrm>
            <a:off x="483219" y="291987"/>
            <a:ext cx="5523571" cy="461665"/>
          </a:xfrm>
          <a:prstGeom prst="rect">
            <a:avLst/>
          </a:prstGeom>
          <a:noFill/>
        </p:spPr>
        <p:txBody>
          <a:bodyPr wrap="square" rtlCol="0">
            <a:spAutoFit/>
          </a:bodyPr>
          <a:lstStyle/>
          <a:p>
            <a:r>
              <a:rPr lang="en-IN" sz="2400" dirty="0">
                <a:solidFill>
                  <a:schemeClr val="bg1">
                    <a:lumMod val="75000"/>
                  </a:schemeClr>
                </a:solidFill>
                <a:latin typeface="Baguet Script" panose="00000500000000000000" pitchFamily="2" charset="0"/>
              </a:rPr>
              <a:t>World Population Dataset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82" name="Google Shape;582;p39"/>
          <p:cNvSpPr/>
          <p:nvPr/>
        </p:nvSpPr>
        <p:spPr>
          <a:xfrm>
            <a:off x="859742" y="4383908"/>
            <a:ext cx="1243322" cy="488957"/>
          </a:xfrm>
          <a:custGeom>
            <a:avLst/>
            <a:gdLst/>
            <a:ahLst/>
            <a:cxnLst/>
            <a:rect l="l" t="t" r="r" b="b"/>
            <a:pathLst>
              <a:path w="32853" h="12920" extrusionOk="0">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2613763" y="2175997"/>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rgbClr val="F5D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5563100" y="415638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rgbClr val="F5D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D4523C50-D5B8-7329-1767-07F1CECC5AE7}"/>
              </a:ext>
            </a:extLst>
          </p:cNvPr>
          <p:cNvSpPr txBox="1"/>
          <p:nvPr/>
        </p:nvSpPr>
        <p:spPr>
          <a:xfrm>
            <a:off x="594731" y="605172"/>
            <a:ext cx="4601737" cy="830997"/>
          </a:xfrm>
          <a:prstGeom prst="rect">
            <a:avLst/>
          </a:prstGeom>
          <a:noFill/>
        </p:spPr>
        <p:txBody>
          <a:bodyPr wrap="square" rtlCol="0">
            <a:spAutoFit/>
          </a:bodyPr>
          <a:lstStyle/>
          <a:p>
            <a:r>
              <a:rPr lang="en-IN" sz="2400" dirty="0">
                <a:solidFill>
                  <a:schemeClr val="bg1">
                    <a:lumMod val="75000"/>
                  </a:schemeClr>
                </a:solidFill>
                <a:latin typeface="Baguet Script" panose="00000500000000000000" pitchFamily="2" charset="0"/>
              </a:rPr>
              <a:t>Number of Countries by Continent</a:t>
            </a:r>
          </a:p>
          <a:p>
            <a:endParaRPr lang="en-IN" sz="2400" u="sng" dirty="0">
              <a:solidFill>
                <a:schemeClr val="bg1">
                  <a:lumMod val="75000"/>
                </a:schemeClr>
              </a:solidFill>
              <a:latin typeface="Baguet Script" panose="00000500000000000000" pitchFamily="2" charset="0"/>
            </a:endParaRPr>
          </a:p>
        </p:txBody>
      </p:sp>
      <p:pic>
        <p:nvPicPr>
          <p:cNvPr id="6" name="Picture 5" descr="A screenshot of a computer&#10;&#10;Description automatically generated">
            <a:extLst>
              <a:ext uri="{FF2B5EF4-FFF2-40B4-BE49-F238E27FC236}">
                <a16:creationId xmlns:a16="http://schemas.microsoft.com/office/drawing/2014/main" id="{2D0CEA23-2565-6405-C962-82BA4CC09F44}"/>
              </a:ext>
            </a:extLst>
          </p:cNvPr>
          <p:cNvPicPr>
            <a:picLocks noChangeAspect="1"/>
          </p:cNvPicPr>
          <p:nvPr/>
        </p:nvPicPr>
        <p:blipFill>
          <a:blip r:embed="rId3"/>
          <a:srcRect l="3496" t="14114" b="8876"/>
          <a:stretch/>
        </p:blipFill>
        <p:spPr>
          <a:xfrm>
            <a:off x="594731" y="1152293"/>
            <a:ext cx="7954538" cy="3534718"/>
          </a:xfrm>
          <a:prstGeom prst="rect">
            <a:avLst/>
          </a:prstGeom>
        </p:spPr>
      </p:pic>
      <p:sp>
        <p:nvSpPr>
          <p:cNvPr id="7" name="TextBox 6">
            <a:extLst>
              <a:ext uri="{FF2B5EF4-FFF2-40B4-BE49-F238E27FC236}">
                <a16:creationId xmlns:a16="http://schemas.microsoft.com/office/drawing/2014/main" id="{FA5C034F-BEAF-A501-3179-6BEEC6E2BBFC}"/>
              </a:ext>
            </a:extLst>
          </p:cNvPr>
          <p:cNvSpPr txBox="1"/>
          <p:nvPr/>
        </p:nvSpPr>
        <p:spPr>
          <a:xfrm>
            <a:off x="594731" y="105271"/>
            <a:ext cx="3761678" cy="677108"/>
          </a:xfrm>
          <a:prstGeom prst="rect">
            <a:avLst/>
          </a:prstGeom>
          <a:noFill/>
        </p:spPr>
        <p:txBody>
          <a:bodyPr wrap="square" rtlCol="0">
            <a:spAutoFit/>
          </a:bodyPr>
          <a:lstStyle/>
          <a:p>
            <a:r>
              <a:rPr lang="en-IN" sz="2400" dirty="0">
                <a:solidFill>
                  <a:schemeClr val="bg1">
                    <a:lumMod val="75000"/>
                  </a:schemeClr>
                </a:solidFill>
                <a:latin typeface="Baguet Script" panose="00000500000000000000" pitchFamily="2" charset="0"/>
              </a:rPr>
              <a:t>Visualization</a:t>
            </a:r>
          </a:p>
          <a:p>
            <a:endParaRPr lang="en-IN" dirty="0"/>
          </a:p>
        </p:txBody>
      </p:sp>
    </p:spTree>
    <p:extLst>
      <p:ext uri="{BB962C8B-B14F-4D97-AF65-F5344CB8AC3E}">
        <p14:creationId xmlns:p14="http://schemas.microsoft.com/office/powerpoint/2010/main" val="385872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82" name="Google Shape;582;p39"/>
          <p:cNvSpPr/>
          <p:nvPr/>
        </p:nvSpPr>
        <p:spPr>
          <a:xfrm>
            <a:off x="859742" y="4383908"/>
            <a:ext cx="1243322" cy="488957"/>
          </a:xfrm>
          <a:custGeom>
            <a:avLst/>
            <a:gdLst/>
            <a:ahLst/>
            <a:cxnLst/>
            <a:rect l="l" t="t" r="r" b="b"/>
            <a:pathLst>
              <a:path w="32853" h="12920" extrusionOk="0">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2613763" y="2175997"/>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rgbClr val="F5D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5563100" y="415638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rgbClr val="F5D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1F1153E-9869-6456-62EE-1882FB3C4785}"/>
              </a:ext>
            </a:extLst>
          </p:cNvPr>
          <p:cNvPicPr>
            <a:picLocks noChangeAspect="1"/>
          </p:cNvPicPr>
          <p:nvPr/>
        </p:nvPicPr>
        <p:blipFill>
          <a:blip r:embed="rId3"/>
          <a:srcRect l="3659" t="22197" b="20940"/>
          <a:stretch/>
        </p:blipFill>
        <p:spPr>
          <a:xfrm>
            <a:off x="431179" y="654205"/>
            <a:ext cx="8207299" cy="3865757"/>
          </a:xfrm>
          <a:prstGeom prst="rect">
            <a:avLst/>
          </a:prstGeom>
        </p:spPr>
      </p:pic>
    </p:spTree>
    <p:extLst>
      <p:ext uri="{BB962C8B-B14F-4D97-AF65-F5344CB8AC3E}">
        <p14:creationId xmlns:p14="http://schemas.microsoft.com/office/powerpoint/2010/main" val="1268494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82" name="Google Shape;582;p39"/>
          <p:cNvSpPr/>
          <p:nvPr/>
        </p:nvSpPr>
        <p:spPr>
          <a:xfrm>
            <a:off x="859742" y="4383908"/>
            <a:ext cx="1243322" cy="488957"/>
          </a:xfrm>
          <a:custGeom>
            <a:avLst/>
            <a:gdLst/>
            <a:ahLst/>
            <a:cxnLst/>
            <a:rect l="l" t="t" r="r" b="b"/>
            <a:pathLst>
              <a:path w="32853" h="12920" extrusionOk="0">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2613763" y="2175997"/>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rgbClr val="F5D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5563100" y="415638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rgbClr val="F5D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2FE074BC-DAA5-5D3C-4480-6D0E10E233E6}"/>
              </a:ext>
            </a:extLst>
          </p:cNvPr>
          <p:cNvSpPr txBox="1"/>
          <p:nvPr/>
        </p:nvSpPr>
        <p:spPr>
          <a:xfrm>
            <a:off x="443098" y="363524"/>
            <a:ext cx="5667769" cy="830997"/>
          </a:xfrm>
          <a:prstGeom prst="rect">
            <a:avLst/>
          </a:prstGeom>
          <a:noFill/>
        </p:spPr>
        <p:txBody>
          <a:bodyPr wrap="square">
            <a:spAutoFit/>
          </a:bodyPr>
          <a:lstStyle/>
          <a:p>
            <a:r>
              <a:rPr lang="en-IN" sz="2400" dirty="0">
                <a:solidFill>
                  <a:schemeClr val="bg1">
                    <a:lumMod val="75000"/>
                  </a:schemeClr>
                </a:solidFill>
                <a:latin typeface="Baguet Script" panose="00000500000000000000" pitchFamily="2" charset="0"/>
              </a:rPr>
              <a:t>World Population Percentage by Continent</a:t>
            </a:r>
          </a:p>
          <a:p>
            <a:endParaRPr lang="en-IN" sz="2400" u="sng" dirty="0">
              <a:solidFill>
                <a:schemeClr val="bg1">
                  <a:lumMod val="75000"/>
                </a:schemeClr>
              </a:solidFill>
              <a:latin typeface="Baguet Script" panose="00000500000000000000" pitchFamily="2" charset="0"/>
            </a:endParaRPr>
          </a:p>
        </p:txBody>
      </p:sp>
      <p:pic>
        <p:nvPicPr>
          <p:cNvPr id="7" name="Picture 6" descr="A screenshot of a computer&#10;&#10;Description automatically generated">
            <a:extLst>
              <a:ext uri="{FF2B5EF4-FFF2-40B4-BE49-F238E27FC236}">
                <a16:creationId xmlns:a16="http://schemas.microsoft.com/office/drawing/2014/main" id="{D3BF41A4-CD92-ED35-8409-8006550405C2}"/>
              </a:ext>
            </a:extLst>
          </p:cNvPr>
          <p:cNvPicPr>
            <a:picLocks noChangeAspect="1"/>
          </p:cNvPicPr>
          <p:nvPr/>
        </p:nvPicPr>
        <p:blipFill>
          <a:blip r:embed="rId3"/>
          <a:srcRect l="3659" t="15755" b="30913"/>
          <a:stretch/>
        </p:blipFill>
        <p:spPr>
          <a:xfrm>
            <a:off x="443098" y="1003610"/>
            <a:ext cx="8232551" cy="3620429"/>
          </a:xfrm>
          <a:prstGeom prst="rect">
            <a:avLst/>
          </a:prstGeom>
        </p:spPr>
      </p:pic>
    </p:spTree>
    <p:extLst>
      <p:ext uri="{BB962C8B-B14F-4D97-AF65-F5344CB8AC3E}">
        <p14:creationId xmlns:p14="http://schemas.microsoft.com/office/powerpoint/2010/main" val="4095789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9" name="Google Shape;369;p35"/>
          <p:cNvSpPr/>
          <p:nvPr/>
        </p:nvSpPr>
        <p:spPr>
          <a:xfrm>
            <a:off x="8313574" y="8795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flipH="1">
            <a:off x="240107" y="1014300"/>
            <a:ext cx="1114043" cy="427270"/>
          </a:xfrm>
          <a:custGeom>
            <a:avLst/>
            <a:gdLst/>
            <a:ahLst/>
            <a:cxnLst/>
            <a:rect l="l" t="t" r="r" b="b"/>
            <a:pathLst>
              <a:path w="29437" h="11290" extrusionOk="0">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a:off x="8313574" y="424808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flipH="1">
            <a:off x="379674" y="3937672"/>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flipH="1">
            <a:off x="7534849" y="1231172"/>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35"/>
          <p:cNvGrpSpPr/>
          <p:nvPr/>
        </p:nvGrpSpPr>
        <p:grpSpPr>
          <a:xfrm>
            <a:off x="8682888" y="2011959"/>
            <a:ext cx="326825" cy="1058591"/>
            <a:chOff x="8682888" y="2011959"/>
            <a:chExt cx="326825" cy="1058591"/>
          </a:xfrm>
        </p:grpSpPr>
        <p:sp>
          <p:nvSpPr>
            <p:cNvPr id="375" name="Google Shape;375;p35"/>
            <p:cNvSpPr/>
            <p:nvPr/>
          </p:nvSpPr>
          <p:spPr>
            <a:xfrm>
              <a:off x="8682888" y="2700550"/>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a:off x="8730975" y="201195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5"/>
          <p:cNvSpPr/>
          <p:nvPr/>
        </p:nvSpPr>
        <p:spPr>
          <a:xfrm>
            <a:off x="240088" y="3554147"/>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422913" y="40443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10;&#10;Description automatically generated">
            <a:extLst>
              <a:ext uri="{FF2B5EF4-FFF2-40B4-BE49-F238E27FC236}">
                <a16:creationId xmlns:a16="http://schemas.microsoft.com/office/drawing/2014/main" id="{68888CFD-D2AF-02B8-4CDB-B5CAC6ACF292}"/>
              </a:ext>
            </a:extLst>
          </p:cNvPr>
          <p:cNvPicPr>
            <a:picLocks noChangeAspect="1"/>
          </p:cNvPicPr>
          <p:nvPr/>
        </p:nvPicPr>
        <p:blipFill>
          <a:blip r:embed="rId3"/>
          <a:srcRect l="3333" t="28957" b="14724"/>
          <a:stretch/>
        </p:blipFill>
        <p:spPr>
          <a:xfrm>
            <a:off x="653585" y="1014301"/>
            <a:ext cx="7903117" cy="2758698"/>
          </a:xfrm>
          <a:prstGeom prst="rect">
            <a:avLst/>
          </a:prstGeom>
        </p:spPr>
      </p:pic>
    </p:spTree>
    <p:extLst>
      <p:ext uri="{BB962C8B-B14F-4D97-AF65-F5344CB8AC3E}">
        <p14:creationId xmlns:p14="http://schemas.microsoft.com/office/powerpoint/2010/main" val="2803795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9" name="Google Shape;369;p35"/>
          <p:cNvSpPr/>
          <p:nvPr/>
        </p:nvSpPr>
        <p:spPr>
          <a:xfrm>
            <a:off x="8313574" y="8795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flipH="1">
            <a:off x="240107" y="1014300"/>
            <a:ext cx="1114043" cy="427270"/>
          </a:xfrm>
          <a:custGeom>
            <a:avLst/>
            <a:gdLst/>
            <a:ahLst/>
            <a:cxnLst/>
            <a:rect l="l" t="t" r="r" b="b"/>
            <a:pathLst>
              <a:path w="29437" h="11290" extrusionOk="0">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a:off x="8313574" y="424808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flipH="1">
            <a:off x="379674" y="3937672"/>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flipH="1">
            <a:off x="7534849" y="1231172"/>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35"/>
          <p:cNvGrpSpPr/>
          <p:nvPr/>
        </p:nvGrpSpPr>
        <p:grpSpPr>
          <a:xfrm>
            <a:off x="8682888" y="2011959"/>
            <a:ext cx="326825" cy="1058591"/>
            <a:chOff x="8682888" y="2011959"/>
            <a:chExt cx="326825" cy="1058591"/>
          </a:xfrm>
        </p:grpSpPr>
        <p:sp>
          <p:nvSpPr>
            <p:cNvPr id="375" name="Google Shape;375;p35"/>
            <p:cNvSpPr/>
            <p:nvPr/>
          </p:nvSpPr>
          <p:spPr>
            <a:xfrm>
              <a:off x="8682888" y="2700550"/>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a:off x="8730975" y="201195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5"/>
          <p:cNvSpPr/>
          <p:nvPr/>
        </p:nvSpPr>
        <p:spPr>
          <a:xfrm>
            <a:off x="240088" y="3554147"/>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422913" y="40443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99C7F4CE-3C61-91AB-45A8-93E4D10D29D4}"/>
              </a:ext>
            </a:extLst>
          </p:cNvPr>
          <p:cNvSpPr txBox="1"/>
          <p:nvPr/>
        </p:nvSpPr>
        <p:spPr>
          <a:xfrm>
            <a:off x="470759" y="571757"/>
            <a:ext cx="5394781" cy="461665"/>
          </a:xfrm>
          <a:prstGeom prst="rect">
            <a:avLst/>
          </a:prstGeom>
          <a:noFill/>
        </p:spPr>
        <p:txBody>
          <a:bodyPr wrap="square">
            <a:spAutoFit/>
          </a:bodyPr>
          <a:lstStyle/>
          <a:p>
            <a:r>
              <a:rPr lang="en-IN" sz="2400" dirty="0">
                <a:solidFill>
                  <a:schemeClr val="bg1">
                    <a:lumMod val="75000"/>
                  </a:schemeClr>
                </a:solidFill>
                <a:latin typeface="Baguet Script" panose="00000500000000000000" pitchFamily="2" charset="0"/>
              </a:rPr>
              <a:t>Population Trend by Continent Over Time</a:t>
            </a:r>
          </a:p>
        </p:txBody>
      </p:sp>
      <p:pic>
        <p:nvPicPr>
          <p:cNvPr id="7" name="Picture 6" descr="A screenshot of a computer&#10;&#10;Description automatically generated">
            <a:extLst>
              <a:ext uri="{FF2B5EF4-FFF2-40B4-BE49-F238E27FC236}">
                <a16:creationId xmlns:a16="http://schemas.microsoft.com/office/drawing/2014/main" id="{71E26921-B64A-E8D9-73E1-D30D7A937C7F}"/>
              </a:ext>
            </a:extLst>
          </p:cNvPr>
          <p:cNvPicPr>
            <a:picLocks noChangeAspect="1"/>
          </p:cNvPicPr>
          <p:nvPr/>
        </p:nvPicPr>
        <p:blipFill>
          <a:blip r:embed="rId3"/>
          <a:srcRect l="3496" t="15177" b="17408"/>
          <a:stretch/>
        </p:blipFill>
        <p:spPr>
          <a:xfrm>
            <a:off x="470758" y="1200746"/>
            <a:ext cx="8212129" cy="33084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403" name="Google Shape;403;p36"/>
          <p:cNvSpPr/>
          <p:nvPr/>
        </p:nvSpPr>
        <p:spPr>
          <a:xfrm>
            <a:off x="880842" y="3805396"/>
            <a:ext cx="1243322" cy="488957"/>
          </a:xfrm>
          <a:custGeom>
            <a:avLst/>
            <a:gdLst/>
            <a:ahLst/>
            <a:cxnLst/>
            <a:rect l="l" t="t" r="r" b="b"/>
            <a:pathLst>
              <a:path w="32853" h="12920" extrusionOk="0">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flipH="1">
            <a:off x="7322874" y="4209359"/>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flipH="1">
            <a:off x="1045799" y="1740697"/>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8188925" y="424140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rgbClr val="F5D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 shot of a computer&#10;&#10;Description automatically generated">
            <a:extLst>
              <a:ext uri="{FF2B5EF4-FFF2-40B4-BE49-F238E27FC236}">
                <a16:creationId xmlns:a16="http://schemas.microsoft.com/office/drawing/2014/main" id="{D4AD9D76-00B6-61F0-0B6D-F509BEFF712A}"/>
              </a:ext>
            </a:extLst>
          </p:cNvPr>
          <p:cNvPicPr>
            <a:picLocks noChangeAspect="1"/>
          </p:cNvPicPr>
          <p:nvPr/>
        </p:nvPicPr>
        <p:blipFill>
          <a:blip r:embed="rId3"/>
          <a:srcRect l="3740" t="28329" b="13085"/>
          <a:stretch/>
        </p:blipFill>
        <p:spPr>
          <a:xfrm>
            <a:off x="527824" y="735980"/>
            <a:ext cx="7891774" cy="3734509"/>
          </a:xfrm>
          <a:prstGeom prst="rect">
            <a:avLst/>
          </a:prstGeom>
        </p:spPr>
      </p:pic>
    </p:spTree>
    <p:extLst>
      <p:ext uri="{BB962C8B-B14F-4D97-AF65-F5344CB8AC3E}">
        <p14:creationId xmlns:p14="http://schemas.microsoft.com/office/powerpoint/2010/main" val="11165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9" name="Google Shape;369;p35"/>
          <p:cNvSpPr/>
          <p:nvPr/>
        </p:nvSpPr>
        <p:spPr>
          <a:xfrm>
            <a:off x="8313574" y="8795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flipH="1">
            <a:off x="240107" y="1014300"/>
            <a:ext cx="1114043" cy="427270"/>
          </a:xfrm>
          <a:custGeom>
            <a:avLst/>
            <a:gdLst/>
            <a:ahLst/>
            <a:cxnLst/>
            <a:rect l="l" t="t" r="r" b="b"/>
            <a:pathLst>
              <a:path w="29437" h="11290" extrusionOk="0">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a:off x="8313574" y="424808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flipH="1">
            <a:off x="379674" y="3937672"/>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flipH="1">
            <a:off x="7534849" y="1231172"/>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35"/>
          <p:cNvGrpSpPr/>
          <p:nvPr/>
        </p:nvGrpSpPr>
        <p:grpSpPr>
          <a:xfrm>
            <a:off x="8682888" y="2011959"/>
            <a:ext cx="326825" cy="1058591"/>
            <a:chOff x="8682888" y="2011959"/>
            <a:chExt cx="326825" cy="1058591"/>
          </a:xfrm>
        </p:grpSpPr>
        <p:sp>
          <p:nvSpPr>
            <p:cNvPr id="375" name="Google Shape;375;p35"/>
            <p:cNvSpPr/>
            <p:nvPr/>
          </p:nvSpPr>
          <p:spPr>
            <a:xfrm>
              <a:off x="8682888" y="2700550"/>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a:off x="8730975" y="201195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5"/>
          <p:cNvSpPr/>
          <p:nvPr/>
        </p:nvSpPr>
        <p:spPr>
          <a:xfrm>
            <a:off x="240088" y="3554147"/>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422913" y="40443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screenshot of a computer&#10;&#10;Description automatically generated">
            <a:extLst>
              <a:ext uri="{FF2B5EF4-FFF2-40B4-BE49-F238E27FC236}">
                <a16:creationId xmlns:a16="http://schemas.microsoft.com/office/drawing/2014/main" id="{809E8387-1A66-9648-8640-D15A27A77256}"/>
              </a:ext>
            </a:extLst>
          </p:cNvPr>
          <p:cNvPicPr>
            <a:picLocks noChangeAspect="1"/>
          </p:cNvPicPr>
          <p:nvPr/>
        </p:nvPicPr>
        <p:blipFill>
          <a:blip r:embed="rId3"/>
          <a:srcRect l="3415" t="15321" b="19719"/>
          <a:stretch/>
        </p:blipFill>
        <p:spPr>
          <a:xfrm>
            <a:off x="557561" y="1014300"/>
            <a:ext cx="8125327" cy="3494915"/>
          </a:xfrm>
          <a:prstGeom prst="rect">
            <a:avLst/>
          </a:prstGeom>
        </p:spPr>
      </p:pic>
      <p:sp>
        <p:nvSpPr>
          <p:cNvPr id="7" name="TextBox 6">
            <a:extLst>
              <a:ext uri="{FF2B5EF4-FFF2-40B4-BE49-F238E27FC236}">
                <a16:creationId xmlns:a16="http://schemas.microsoft.com/office/drawing/2014/main" id="{0F5A517A-BD95-378D-77C0-D745D2CE6EE1}"/>
              </a:ext>
            </a:extLst>
          </p:cNvPr>
          <p:cNvSpPr txBox="1"/>
          <p:nvPr/>
        </p:nvSpPr>
        <p:spPr>
          <a:xfrm>
            <a:off x="557561" y="254420"/>
            <a:ext cx="6147825" cy="461665"/>
          </a:xfrm>
          <a:prstGeom prst="rect">
            <a:avLst/>
          </a:prstGeom>
          <a:noFill/>
        </p:spPr>
        <p:txBody>
          <a:bodyPr wrap="square" rtlCol="0">
            <a:spAutoFit/>
          </a:bodyPr>
          <a:lstStyle/>
          <a:p>
            <a:r>
              <a:rPr lang="en-GB" sz="2400" dirty="0">
                <a:solidFill>
                  <a:schemeClr val="bg1">
                    <a:lumMod val="75000"/>
                  </a:schemeClr>
                </a:solidFill>
                <a:latin typeface="Baguet Script" panose="00000500000000000000" pitchFamily="2" charset="0"/>
              </a:rPr>
              <a:t>World Population Comparison: 1970 to 2020</a:t>
            </a:r>
            <a:endParaRPr lang="en-IN" sz="2400" dirty="0">
              <a:solidFill>
                <a:schemeClr val="bg1">
                  <a:lumMod val="75000"/>
                </a:schemeClr>
              </a:solidFill>
              <a:latin typeface="Baguet Script" panose="00000500000000000000" pitchFamily="2" charset="0"/>
            </a:endParaRPr>
          </a:p>
        </p:txBody>
      </p:sp>
    </p:spTree>
    <p:extLst>
      <p:ext uri="{BB962C8B-B14F-4D97-AF65-F5344CB8AC3E}">
        <p14:creationId xmlns:p14="http://schemas.microsoft.com/office/powerpoint/2010/main" val="2684144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403" name="Google Shape;403;p36"/>
          <p:cNvSpPr/>
          <p:nvPr/>
        </p:nvSpPr>
        <p:spPr>
          <a:xfrm>
            <a:off x="880842" y="3805396"/>
            <a:ext cx="1243322" cy="488957"/>
          </a:xfrm>
          <a:custGeom>
            <a:avLst/>
            <a:gdLst/>
            <a:ahLst/>
            <a:cxnLst/>
            <a:rect l="l" t="t" r="r" b="b"/>
            <a:pathLst>
              <a:path w="32853" h="12920" extrusionOk="0">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flipH="1">
            <a:off x="7322874" y="4209359"/>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flipH="1">
            <a:off x="1045799" y="1740697"/>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8188925" y="424140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rgbClr val="F5D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10;&#10;Description automatically generated">
            <a:extLst>
              <a:ext uri="{FF2B5EF4-FFF2-40B4-BE49-F238E27FC236}">
                <a16:creationId xmlns:a16="http://schemas.microsoft.com/office/drawing/2014/main" id="{E1E06117-6BD7-2941-DFEF-23EF739077B4}"/>
              </a:ext>
            </a:extLst>
          </p:cNvPr>
          <p:cNvPicPr>
            <a:picLocks noChangeAspect="1"/>
          </p:cNvPicPr>
          <p:nvPr/>
        </p:nvPicPr>
        <p:blipFill>
          <a:blip r:embed="rId3"/>
          <a:srcRect l="3659" t="17633" b="27299"/>
          <a:stretch/>
        </p:blipFill>
        <p:spPr>
          <a:xfrm>
            <a:off x="468351" y="849149"/>
            <a:ext cx="8125522" cy="3209896"/>
          </a:xfrm>
          <a:prstGeom prst="rect">
            <a:avLst/>
          </a:prstGeom>
        </p:spPr>
      </p:pic>
    </p:spTree>
    <p:extLst>
      <p:ext uri="{BB962C8B-B14F-4D97-AF65-F5344CB8AC3E}">
        <p14:creationId xmlns:p14="http://schemas.microsoft.com/office/powerpoint/2010/main" val="3907158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9" name="Google Shape;369;p35"/>
          <p:cNvSpPr/>
          <p:nvPr/>
        </p:nvSpPr>
        <p:spPr>
          <a:xfrm>
            <a:off x="8313574" y="8795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flipH="1">
            <a:off x="240107" y="1014300"/>
            <a:ext cx="1114043" cy="427270"/>
          </a:xfrm>
          <a:custGeom>
            <a:avLst/>
            <a:gdLst/>
            <a:ahLst/>
            <a:cxnLst/>
            <a:rect l="l" t="t" r="r" b="b"/>
            <a:pathLst>
              <a:path w="29437" h="11290" extrusionOk="0">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a:off x="8313574" y="424808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flipH="1">
            <a:off x="379674" y="3937672"/>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flipH="1">
            <a:off x="7534849" y="1231172"/>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35"/>
          <p:cNvGrpSpPr/>
          <p:nvPr/>
        </p:nvGrpSpPr>
        <p:grpSpPr>
          <a:xfrm>
            <a:off x="8682888" y="2011959"/>
            <a:ext cx="326825" cy="1058591"/>
            <a:chOff x="8682888" y="2011959"/>
            <a:chExt cx="326825" cy="1058591"/>
          </a:xfrm>
        </p:grpSpPr>
        <p:sp>
          <p:nvSpPr>
            <p:cNvPr id="375" name="Google Shape;375;p35"/>
            <p:cNvSpPr/>
            <p:nvPr/>
          </p:nvSpPr>
          <p:spPr>
            <a:xfrm>
              <a:off x="8682888" y="2700550"/>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a:off x="8730975" y="201195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5"/>
          <p:cNvSpPr/>
          <p:nvPr/>
        </p:nvSpPr>
        <p:spPr>
          <a:xfrm>
            <a:off x="240088" y="3554147"/>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422913" y="40443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B3DD436D-F178-F5D4-FB4C-762D08E43E61}"/>
              </a:ext>
            </a:extLst>
          </p:cNvPr>
          <p:cNvSpPr txBox="1"/>
          <p:nvPr/>
        </p:nvSpPr>
        <p:spPr>
          <a:xfrm>
            <a:off x="2301564" y="286601"/>
            <a:ext cx="4377320" cy="1015663"/>
          </a:xfrm>
          <a:prstGeom prst="rect">
            <a:avLst/>
          </a:prstGeom>
          <a:noFill/>
        </p:spPr>
        <p:txBody>
          <a:bodyPr wrap="square" rtlCol="0">
            <a:spAutoFit/>
          </a:bodyPr>
          <a:lstStyle/>
          <a:p>
            <a:r>
              <a:rPr lang="en-IN" sz="6000" u="sng" dirty="0">
                <a:solidFill>
                  <a:schemeClr val="bg1">
                    <a:lumMod val="75000"/>
                  </a:schemeClr>
                </a:solidFill>
                <a:latin typeface="Baguet Script" panose="00000500000000000000" pitchFamily="2" charset="0"/>
              </a:rPr>
              <a:t>Introduction</a:t>
            </a:r>
          </a:p>
        </p:txBody>
      </p:sp>
      <p:sp>
        <p:nvSpPr>
          <p:cNvPr id="9" name="Rectangle 5">
            <a:extLst>
              <a:ext uri="{FF2B5EF4-FFF2-40B4-BE49-F238E27FC236}">
                <a16:creationId xmlns:a16="http://schemas.microsoft.com/office/drawing/2014/main" id="{81B4B9C6-9264-9293-7084-EBBBB434544E}"/>
              </a:ext>
            </a:extLst>
          </p:cNvPr>
          <p:cNvSpPr>
            <a:spLocks noChangeArrowheads="1"/>
          </p:cNvSpPr>
          <p:nvPr/>
        </p:nvSpPr>
        <p:spPr bwMode="auto">
          <a:xfrm>
            <a:off x="542693" y="2006134"/>
            <a:ext cx="7895063"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GB" altLang="en-US" sz="1600" b="0" i="0" strike="noStrike" cap="none" normalizeH="0" baseline="0" dirty="0">
                <a:ln>
                  <a:noFill/>
                </a:ln>
                <a:solidFill>
                  <a:schemeClr val="accent2">
                    <a:lumMod val="75000"/>
                  </a:schemeClr>
                </a:solidFill>
                <a:effectLst/>
                <a:latin typeface="Amasis MT Pro Medium" panose="02040604050005020304" pitchFamily="18" charset="0"/>
              </a:rPr>
              <a:t>Overview of the project: </a:t>
            </a:r>
            <a:r>
              <a:rPr kumimoji="0" lang="en-GB" altLang="en-US" sz="1600" b="0" i="0" u="none" strike="noStrike" cap="none" normalizeH="0" baseline="0" dirty="0">
                <a:ln>
                  <a:noFill/>
                </a:ln>
                <a:solidFill>
                  <a:schemeClr val="tx2">
                    <a:lumMod val="75000"/>
                  </a:schemeClr>
                </a:solidFill>
                <a:effectLst/>
                <a:latin typeface="Amasis MT Pro Medium" panose="02040604050005020304" pitchFamily="18" charset="0"/>
              </a:rPr>
              <a:t>This project involves analyzing global population data and building a predictive model to forecast future population trends. The project utilizes machine learning techniques to model the relationship between population growth and factors like birth rate, death rate, and migration.</a:t>
            </a:r>
          </a:p>
          <a:p>
            <a:pPr marR="0" lvl="0" algn="l" defTabSz="914400" rtl="0" eaLnBrk="0" fontAlgn="base" latinLnBrk="0" hangingPunct="0">
              <a:lnSpc>
                <a:spcPct val="100000"/>
              </a:lnSpc>
              <a:spcBef>
                <a:spcPct val="0"/>
              </a:spcBef>
              <a:spcAft>
                <a:spcPct val="0"/>
              </a:spcAft>
              <a:buClrTx/>
              <a:buSzTx/>
              <a:tabLst/>
            </a:pPr>
            <a:endParaRPr kumimoji="0" lang="en-GB" altLang="en-US" sz="1600" b="0" i="0" u="none" strike="noStrike" cap="none" normalizeH="0" baseline="0" dirty="0">
              <a:ln>
                <a:noFill/>
              </a:ln>
              <a:solidFill>
                <a:schemeClr val="tx2">
                  <a:lumMod val="75000"/>
                </a:schemeClr>
              </a:solidFill>
              <a:effectLst/>
              <a:latin typeface="Amasis MT Pro Medium" panose="020406040500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GB" altLang="en-US" sz="1600" b="0" i="0" strike="noStrike" cap="none" normalizeH="0" baseline="0" dirty="0">
                <a:ln>
                  <a:noFill/>
                </a:ln>
                <a:solidFill>
                  <a:schemeClr val="accent2">
                    <a:lumMod val="75000"/>
                  </a:schemeClr>
                </a:solidFill>
                <a:effectLst/>
                <a:latin typeface="Amasis MT Pro Medium" panose="02040604050005020304" pitchFamily="18" charset="0"/>
              </a:rPr>
              <a:t>Importance of population analysis: </a:t>
            </a:r>
            <a:r>
              <a:rPr kumimoji="0" lang="en-GB" altLang="en-US" sz="1600" b="0" i="0" u="none" strike="noStrike" cap="none" normalizeH="0" baseline="0" dirty="0">
                <a:ln>
                  <a:noFill/>
                </a:ln>
                <a:solidFill>
                  <a:schemeClr val="tx2">
                    <a:lumMod val="75000"/>
                  </a:schemeClr>
                </a:solidFill>
                <a:effectLst/>
                <a:latin typeface="Amasis MT Pro Medium" panose="02040604050005020304" pitchFamily="18" charset="0"/>
              </a:rPr>
              <a:t>Understanding population growth is crucial for planning resources, infrastructure, and policies. Population trends influence everything from economic development to climate change.</a:t>
            </a:r>
          </a:p>
        </p:txBody>
      </p:sp>
      <p:pic>
        <p:nvPicPr>
          <p:cNvPr id="4" name="Picture 3" descr="Cartoon earth with hands in front of heart shape&#10;&#10;Description automatically generated">
            <a:extLst>
              <a:ext uri="{FF2B5EF4-FFF2-40B4-BE49-F238E27FC236}">
                <a16:creationId xmlns:a16="http://schemas.microsoft.com/office/drawing/2014/main" id="{BF49C4A4-4453-A91C-5AFB-2451BDC46486}"/>
              </a:ext>
            </a:extLst>
          </p:cNvPr>
          <p:cNvPicPr>
            <a:picLocks noChangeAspect="1"/>
          </p:cNvPicPr>
          <p:nvPr/>
        </p:nvPicPr>
        <p:blipFill>
          <a:blip r:embed="rId3"/>
          <a:stretch>
            <a:fillRect/>
          </a:stretch>
        </p:blipFill>
        <p:spPr>
          <a:xfrm>
            <a:off x="6586227" y="598356"/>
            <a:ext cx="812023" cy="562355"/>
          </a:xfrm>
          <a:prstGeom prst="rect">
            <a:avLst/>
          </a:prstGeom>
        </p:spPr>
      </p:pic>
    </p:spTree>
    <p:extLst>
      <p:ext uri="{BB962C8B-B14F-4D97-AF65-F5344CB8AC3E}">
        <p14:creationId xmlns:p14="http://schemas.microsoft.com/office/powerpoint/2010/main" val="2299313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403" name="Google Shape;403;p36"/>
          <p:cNvSpPr/>
          <p:nvPr/>
        </p:nvSpPr>
        <p:spPr>
          <a:xfrm>
            <a:off x="880842" y="3805396"/>
            <a:ext cx="1243322" cy="488957"/>
          </a:xfrm>
          <a:custGeom>
            <a:avLst/>
            <a:gdLst/>
            <a:ahLst/>
            <a:cxnLst/>
            <a:rect l="l" t="t" r="r" b="b"/>
            <a:pathLst>
              <a:path w="32853" h="12920" extrusionOk="0">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flipH="1">
            <a:off x="7322874" y="4209359"/>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flipH="1">
            <a:off x="1045799" y="1740697"/>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8188925" y="424140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rgbClr val="F5D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10;&#10;Description automatically generated">
            <a:extLst>
              <a:ext uri="{FF2B5EF4-FFF2-40B4-BE49-F238E27FC236}">
                <a16:creationId xmlns:a16="http://schemas.microsoft.com/office/drawing/2014/main" id="{625DA227-28EE-8029-6EEF-A5C0408FDE77}"/>
              </a:ext>
            </a:extLst>
          </p:cNvPr>
          <p:cNvPicPr>
            <a:picLocks noChangeAspect="1"/>
          </p:cNvPicPr>
          <p:nvPr/>
        </p:nvPicPr>
        <p:blipFill>
          <a:blip r:embed="rId3"/>
          <a:srcRect l="3659" t="20957" b="23252"/>
          <a:stretch/>
        </p:blipFill>
        <p:spPr>
          <a:xfrm>
            <a:off x="483218" y="404159"/>
            <a:ext cx="7936379" cy="2956249"/>
          </a:xfrm>
          <a:prstGeom prst="rect">
            <a:avLst/>
          </a:prstGeom>
        </p:spPr>
      </p:pic>
      <p:sp>
        <p:nvSpPr>
          <p:cNvPr id="4" name="TextBox 3">
            <a:extLst>
              <a:ext uri="{FF2B5EF4-FFF2-40B4-BE49-F238E27FC236}">
                <a16:creationId xmlns:a16="http://schemas.microsoft.com/office/drawing/2014/main" id="{8B19F7CC-7F78-60D5-4909-9FD26E01F610}"/>
              </a:ext>
            </a:extLst>
          </p:cNvPr>
          <p:cNvSpPr txBox="1"/>
          <p:nvPr/>
        </p:nvSpPr>
        <p:spPr>
          <a:xfrm>
            <a:off x="603811" y="3732305"/>
            <a:ext cx="7936378" cy="954107"/>
          </a:xfrm>
          <a:prstGeom prst="rect">
            <a:avLst/>
          </a:prstGeom>
          <a:noFill/>
        </p:spPr>
        <p:txBody>
          <a:bodyPr wrap="square" rtlCol="0">
            <a:spAutoFit/>
          </a:bodyPr>
          <a:lstStyle/>
          <a:p>
            <a:r>
              <a:rPr lang="en-GB" dirty="0">
                <a:solidFill>
                  <a:schemeClr val="accent5">
                    <a:lumMod val="50000"/>
                  </a:schemeClr>
                </a:solidFill>
                <a:latin typeface="Amasis MT Pro Medium" panose="02040604050005020304" pitchFamily="18" charset="0"/>
              </a:rPr>
              <a:t>Over the past 50 years, India has experienced a remarkable population growth. In 1970, the population of India was approximately 557 million. By 2020, this number had surged to around 1.4 billion, reflecting the significant demographic changes the country has undergone in just over half a century. </a:t>
            </a:r>
            <a:endParaRPr lang="en-IN" dirty="0">
              <a:solidFill>
                <a:schemeClr val="accent5">
                  <a:lumMod val="50000"/>
                </a:schemeClr>
              </a:solidFill>
              <a:latin typeface="Amasis MT Pro Medium" panose="020406040500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9" name="Google Shape;369;p35"/>
          <p:cNvSpPr/>
          <p:nvPr/>
        </p:nvSpPr>
        <p:spPr>
          <a:xfrm>
            <a:off x="8313574" y="8795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flipH="1">
            <a:off x="240107" y="1014300"/>
            <a:ext cx="1114043" cy="427270"/>
          </a:xfrm>
          <a:custGeom>
            <a:avLst/>
            <a:gdLst/>
            <a:ahLst/>
            <a:cxnLst/>
            <a:rect l="l" t="t" r="r" b="b"/>
            <a:pathLst>
              <a:path w="29437" h="11290" extrusionOk="0">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a:off x="8313574" y="424808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flipH="1">
            <a:off x="379674" y="3937672"/>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flipH="1">
            <a:off x="7534849" y="1231172"/>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35"/>
          <p:cNvGrpSpPr/>
          <p:nvPr/>
        </p:nvGrpSpPr>
        <p:grpSpPr>
          <a:xfrm>
            <a:off x="8682888" y="2011959"/>
            <a:ext cx="326825" cy="1058591"/>
            <a:chOff x="8682888" y="2011959"/>
            <a:chExt cx="326825" cy="1058591"/>
          </a:xfrm>
        </p:grpSpPr>
        <p:sp>
          <p:nvSpPr>
            <p:cNvPr id="375" name="Google Shape;375;p35"/>
            <p:cNvSpPr/>
            <p:nvPr/>
          </p:nvSpPr>
          <p:spPr>
            <a:xfrm>
              <a:off x="8682888" y="2700550"/>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a:off x="8730975" y="201195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5"/>
          <p:cNvSpPr/>
          <p:nvPr/>
        </p:nvSpPr>
        <p:spPr>
          <a:xfrm>
            <a:off x="240088" y="3554147"/>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422913" y="40443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9A459635-BBF0-7440-D615-898D142CEE2B}"/>
              </a:ext>
            </a:extLst>
          </p:cNvPr>
          <p:cNvSpPr txBox="1"/>
          <p:nvPr/>
        </p:nvSpPr>
        <p:spPr>
          <a:xfrm>
            <a:off x="538249" y="304174"/>
            <a:ext cx="6361220" cy="461665"/>
          </a:xfrm>
          <a:prstGeom prst="rect">
            <a:avLst/>
          </a:prstGeom>
          <a:noFill/>
        </p:spPr>
        <p:txBody>
          <a:bodyPr wrap="square">
            <a:spAutoFit/>
          </a:bodyPr>
          <a:lstStyle/>
          <a:p>
            <a:r>
              <a:rPr lang="en-IN" sz="2400" dirty="0">
                <a:solidFill>
                  <a:schemeClr val="bg1">
                    <a:lumMod val="75000"/>
                  </a:schemeClr>
                </a:solidFill>
                <a:latin typeface="Baguet Script" panose="00000500000000000000" pitchFamily="2" charset="0"/>
              </a:rPr>
              <a:t>Growth Of Population From 1970 to 2020 (Top 8)</a:t>
            </a:r>
          </a:p>
        </p:txBody>
      </p:sp>
      <p:pic>
        <p:nvPicPr>
          <p:cNvPr id="7" name="Picture 6" descr="A screenshot of a computer&#10;&#10;Description automatically generated">
            <a:extLst>
              <a:ext uri="{FF2B5EF4-FFF2-40B4-BE49-F238E27FC236}">
                <a16:creationId xmlns:a16="http://schemas.microsoft.com/office/drawing/2014/main" id="{BA2AAB7B-06D5-65EF-10D7-3B3913210A1D}"/>
              </a:ext>
            </a:extLst>
          </p:cNvPr>
          <p:cNvPicPr>
            <a:picLocks noChangeAspect="1"/>
          </p:cNvPicPr>
          <p:nvPr/>
        </p:nvPicPr>
        <p:blipFill>
          <a:blip r:embed="rId3"/>
          <a:srcRect l="3577" t="28957" b="29013"/>
          <a:stretch/>
        </p:blipFill>
        <p:spPr>
          <a:xfrm>
            <a:off x="470761" y="1140665"/>
            <a:ext cx="8260214" cy="3368550"/>
          </a:xfrm>
          <a:prstGeom prst="rect">
            <a:avLst/>
          </a:prstGeom>
        </p:spPr>
      </p:pic>
    </p:spTree>
    <p:extLst>
      <p:ext uri="{BB962C8B-B14F-4D97-AF65-F5344CB8AC3E}">
        <p14:creationId xmlns:p14="http://schemas.microsoft.com/office/powerpoint/2010/main" val="563534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403" name="Google Shape;403;p36"/>
          <p:cNvSpPr/>
          <p:nvPr/>
        </p:nvSpPr>
        <p:spPr>
          <a:xfrm>
            <a:off x="880842" y="3805396"/>
            <a:ext cx="1243322" cy="488957"/>
          </a:xfrm>
          <a:custGeom>
            <a:avLst/>
            <a:gdLst/>
            <a:ahLst/>
            <a:cxnLst/>
            <a:rect l="l" t="t" r="r" b="b"/>
            <a:pathLst>
              <a:path w="32853" h="12920" extrusionOk="0">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flipH="1">
            <a:off x="7322874" y="4209359"/>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flipH="1">
            <a:off x="1045799" y="1740697"/>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8188925" y="424140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rgbClr val="F5D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10;&#10;Description automatically generated">
            <a:extLst>
              <a:ext uri="{FF2B5EF4-FFF2-40B4-BE49-F238E27FC236}">
                <a16:creationId xmlns:a16="http://schemas.microsoft.com/office/drawing/2014/main" id="{8581B6BD-1E08-82F9-F22A-FA8CA8B72596}"/>
              </a:ext>
            </a:extLst>
          </p:cNvPr>
          <p:cNvPicPr>
            <a:picLocks noChangeAspect="1"/>
          </p:cNvPicPr>
          <p:nvPr/>
        </p:nvPicPr>
        <p:blipFill>
          <a:blip r:embed="rId3"/>
          <a:srcRect l="3821" t="26305" b="17539"/>
          <a:stretch/>
        </p:blipFill>
        <p:spPr>
          <a:xfrm>
            <a:off x="498087" y="780586"/>
            <a:ext cx="8147825" cy="3843454"/>
          </a:xfrm>
          <a:prstGeom prst="rect">
            <a:avLst/>
          </a:prstGeom>
        </p:spPr>
      </p:pic>
    </p:spTree>
    <p:extLst>
      <p:ext uri="{BB962C8B-B14F-4D97-AF65-F5344CB8AC3E}">
        <p14:creationId xmlns:p14="http://schemas.microsoft.com/office/powerpoint/2010/main" val="398828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40" name="Google Shape;440;p37"/>
          <p:cNvSpPr/>
          <p:nvPr/>
        </p:nvSpPr>
        <p:spPr>
          <a:xfrm>
            <a:off x="521511" y="42532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7866949" y="10177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7"/>
          <p:cNvSpPr/>
          <p:nvPr/>
        </p:nvSpPr>
        <p:spPr>
          <a:xfrm flipH="1">
            <a:off x="7398199" y="3906647"/>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1682DCFE-2935-660A-739A-177BDCD93F1A}"/>
              </a:ext>
            </a:extLst>
          </p:cNvPr>
          <p:cNvSpPr txBox="1"/>
          <p:nvPr/>
        </p:nvSpPr>
        <p:spPr>
          <a:xfrm>
            <a:off x="460917" y="475246"/>
            <a:ext cx="5255942" cy="461665"/>
          </a:xfrm>
          <a:prstGeom prst="rect">
            <a:avLst/>
          </a:prstGeom>
          <a:noFill/>
        </p:spPr>
        <p:txBody>
          <a:bodyPr wrap="square">
            <a:spAutoFit/>
          </a:bodyPr>
          <a:lstStyle/>
          <a:p>
            <a:r>
              <a:rPr lang="en-IN" sz="2400" dirty="0">
                <a:solidFill>
                  <a:schemeClr val="bg1">
                    <a:lumMod val="75000"/>
                  </a:schemeClr>
                </a:solidFill>
                <a:latin typeface="Baguet Script" panose="00000500000000000000" pitchFamily="2" charset="0"/>
              </a:rPr>
              <a:t>Top 8 Most Populated Countries (2022)</a:t>
            </a:r>
          </a:p>
        </p:txBody>
      </p:sp>
      <p:pic>
        <p:nvPicPr>
          <p:cNvPr id="7" name="Picture 6" descr="A screenshot of a computer&#10;&#10;Description automatically generated">
            <a:extLst>
              <a:ext uri="{FF2B5EF4-FFF2-40B4-BE49-F238E27FC236}">
                <a16:creationId xmlns:a16="http://schemas.microsoft.com/office/drawing/2014/main" id="{881EF185-F4A0-7BF8-9BFE-7EE68A3A648A}"/>
              </a:ext>
            </a:extLst>
          </p:cNvPr>
          <p:cNvPicPr>
            <a:picLocks noChangeAspect="1"/>
          </p:cNvPicPr>
          <p:nvPr/>
        </p:nvPicPr>
        <p:blipFill>
          <a:blip r:embed="rId3"/>
          <a:srcRect l="3496" t="22404" b="21662"/>
          <a:stretch/>
        </p:blipFill>
        <p:spPr>
          <a:xfrm>
            <a:off x="460917" y="1278865"/>
            <a:ext cx="8214732" cy="3235500"/>
          </a:xfrm>
          <a:prstGeom prst="rect">
            <a:avLst/>
          </a:prstGeom>
        </p:spPr>
      </p:pic>
    </p:spTree>
    <p:extLst>
      <p:ext uri="{BB962C8B-B14F-4D97-AF65-F5344CB8AC3E}">
        <p14:creationId xmlns:p14="http://schemas.microsoft.com/office/powerpoint/2010/main" val="148035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40" name="Google Shape;440;p37"/>
          <p:cNvSpPr/>
          <p:nvPr/>
        </p:nvSpPr>
        <p:spPr>
          <a:xfrm>
            <a:off x="521511" y="42532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7866949" y="10177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7"/>
          <p:cNvSpPr/>
          <p:nvPr/>
        </p:nvSpPr>
        <p:spPr>
          <a:xfrm flipH="1">
            <a:off x="7398199" y="3906647"/>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10;&#10;Description automatically generated">
            <a:extLst>
              <a:ext uri="{FF2B5EF4-FFF2-40B4-BE49-F238E27FC236}">
                <a16:creationId xmlns:a16="http://schemas.microsoft.com/office/drawing/2014/main" id="{68861F52-B4CB-4B01-2DC9-81EE3A50DAA2}"/>
              </a:ext>
            </a:extLst>
          </p:cNvPr>
          <p:cNvPicPr>
            <a:picLocks noChangeAspect="1"/>
          </p:cNvPicPr>
          <p:nvPr/>
        </p:nvPicPr>
        <p:blipFill>
          <a:blip r:embed="rId3"/>
          <a:srcRect l="3577" t="19787" b="21951"/>
          <a:stretch/>
        </p:blipFill>
        <p:spPr>
          <a:xfrm>
            <a:off x="521511" y="698810"/>
            <a:ext cx="8026080" cy="3815555"/>
          </a:xfrm>
          <a:prstGeom prst="rect">
            <a:avLst/>
          </a:prstGeom>
        </p:spPr>
      </p:pic>
    </p:spTree>
    <p:extLst>
      <p:ext uri="{BB962C8B-B14F-4D97-AF65-F5344CB8AC3E}">
        <p14:creationId xmlns:p14="http://schemas.microsoft.com/office/powerpoint/2010/main" val="1434374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9" name="Google Shape;369;p35"/>
          <p:cNvSpPr/>
          <p:nvPr/>
        </p:nvSpPr>
        <p:spPr>
          <a:xfrm>
            <a:off x="8313574" y="8795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flipH="1">
            <a:off x="240107" y="1014300"/>
            <a:ext cx="1114043" cy="427270"/>
          </a:xfrm>
          <a:custGeom>
            <a:avLst/>
            <a:gdLst/>
            <a:ahLst/>
            <a:cxnLst/>
            <a:rect l="l" t="t" r="r" b="b"/>
            <a:pathLst>
              <a:path w="29437" h="11290" extrusionOk="0">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a:off x="8313574" y="424808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flipH="1">
            <a:off x="379674" y="3937672"/>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flipH="1">
            <a:off x="7534849" y="1231172"/>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35"/>
          <p:cNvGrpSpPr/>
          <p:nvPr/>
        </p:nvGrpSpPr>
        <p:grpSpPr>
          <a:xfrm>
            <a:off x="8682888" y="2011959"/>
            <a:ext cx="326825" cy="1058591"/>
            <a:chOff x="8682888" y="2011959"/>
            <a:chExt cx="326825" cy="1058591"/>
          </a:xfrm>
        </p:grpSpPr>
        <p:sp>
          <p:nvSpPr>
            <p:cNvPr id="375" name="Google Shape;375;p35"/>
            <p:cNvSpPr/>
            <p:nvPr/>
          </p:nvSpPr>
          <p:spPr>
            <a:xfrm>
              <a:off x="8682888" y="2700550"/>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a:off x="8730975" y="201195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5"/>
          <p:cNvSpPr/>
          <p:nvPr/>
        </p:nvSpPr>
        <p:spPr>
          <a:xfrm>
            <a:off x="240088" y="3554147"/>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422913" y="40443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screenshot of a computer&#10;&#10;Description automatically generated">
            <a:extLst>
              <a:ext uri="{FF2B5EF4-FFF2-40B4-BE49-F238E27FC236}">
                <a16:creationId xmlns:a16="http://schemas.microsoft.com/office/drawing/2014/main" id="{192DC631-EC59-A3CE-6139-D5613BBB42B5}"/>
              </a:ext>
            </a:extLst>
          </p:cNvPr>
          <p:cNvPicPr>
            <a:picLocks noChangeAspect="1"/>
          </p:cNvPicPr>
          <p:nvPr/>
        </p:nvPicPr>
        <p:blipFill>
          <a:blip r:embed="rId3"/>
          <a:srcRect l="3415" t="14165" b="12332"/>
          <a:stretch/>
        </p:blipFill>
        <p:spPr>
          <a:xfrm>
            <a:off x="470761" y="1140665"/>
            <a:ext cx="8260214" cy="3368550"/>
          </a:xfrm>
          <a:prstGeom prst="rect">
            <a:avLst/>
          </a:prstGeom>
        </p:spPr>
      </p:pic>
      <p:sp>
        <p:nvSpPr>
          <p:cNvPr id="6" name="TextBox 5">
            <a:extLst>
              <a:ext uri="{FF2B5EF4-FFF2-40B4-BE49-F238E27FC236}">
                <a16:creationId xmlns:a16="http://schemas.microsoft.com/office/drawing/2014/main" id="{62C1F8E5-5C29-4043-B02E-D3BA1DC9273F}"/>
              </a:ext>
            </a:extLst>
          </p:cNvPr>
          <p:cNvSpPr txBox="1"/>
          <p:nvPr/>
        </p:nvSpPr>
        <p:spPr>
          <a:xfrm>
            <a:off x="394507" y="354686"/>
            <a:ext cx="8260214" cy="461665"/>
          </a:xfrm>
          <a:prstGeom prst="rect">
            <a:avLst/>
          </a:prstGeom>
          <a:noFill/>
        </p:spPr>
        <p:txBody>
          <a:bodyPr wrap="square" rtlCol="0">
            <a:spAutoFit/>
          </a:bodyPr>
          <a:lstStyle/>
          <a:p>
            <a:r>
              <a:rPr lang="en-GB" sz="2400" dirty="0">
                <a:solidFill>
                  <a:schemeClr val="bg1">
                    <a:lumMod val="75000"/>
                  </a:schemeClr>
                </a:solidFill>
                <a:latin typeface="Baguet Script" panose="00000500000000000000" pitchFamily="2" charset="0"/>
              </a:rPr>
              <a:t>World Population Growth Rates: The Fastest Growing Countries </a:t>
            </a:r>
            <a:endParaRPr lang="en-IN" sz="2400" dirty="0">
              <a:solidFill>
                <a:schemeClr val="bg1">
                  <a:lumMod val="75000"/>
                </a:schemeClr>
              </a:solidFill>
              <a:latin typeface="Baguet Script" panose="00000500000000000000" pitchFamily="2" charset="0"/>
            </a:endParaRPr>
          </a:p>
        </p:txBody>
      </p:sp>
    </p:spTree>
    <p:extLst>
      <p:ext uri="{BB962C8B-B14F-4D97-AF65-F5344CB8AC3E}">
        <p14:creationId xmlns:p14="http://schemas.microsoft.com/office/powerpoint/2010/main" val="1961631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9" name="Google Shape;369;p35"/>
          <p:cNvSpPr/>
          <p:nvPr/>
        </p:nvSpPr>
        <p:spPr>
          <a:xfrm>
            <a:off x="8313574" y="8795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flipH="1">
            <a:off x="240107" y="1014300"/>
            <a:ext cx="1114043" cy="427270"/>
          </a:xfrm>
          <a:custGeom>
            <a:avLst/>
            <a:gdLst/>
            <a:ahLst/>
            <a:cxnLst/>
            <a:rect l="l" t="t" r="r" b="b"/>
            <a:pathLst>
              <a:path w="29437" h="11290" extrusionOk="0">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a:off x="8313574" y="424808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flipH="1">
            <a:off x="379674" y="3937672"/>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flipH="1">
            <a:off x="7534849" y="1231172"/>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35"/>
          <p:cNvGrpSpPr/>
          <p:nvPr/>
        </p:nvGrpSpPr>
        <p:grpSpPr>
          <a:xfrm>
            <a:off x="8682888" y="2011959"/>
            <a:ext cx="326825" cy="1058591"/>
            <a:chOff x="8682888" y="2011959"/>
            <a:chExt cx="326825" cy="1058591"/>
          </a:xfrm>
        </p:grpSpPr>
        <p:sp>
          <p:nvSpPr>
            <p:cNvPr id="375" name="Google Shape;375;p35"/>
            <p:cNvSpPr/>
            <p:nvPr/>
          </p:nvSpPr>
          <p:spPr>
            <a:xfrm>
              <a:off x="8682888" y="2700550"/>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a:off x="8730975" y="201195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5"/>
          <p:cNvSpPr/>
          <p:nvPr/>
        </p:nvSpPr>
        <p:spPr>
          <a:xfrm>
            <a:off x="240088" y="3554147"/>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422913" y="40443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screenshot of a computer&#10;&#10;Description automatically generated">
            <a:extLst>
              <a:ext uri="{FF2B5EF4-FFF2-40B4-BE49-F238E27FC236}">
                <a16:creationId xmlns:a16="http://schemas.microsoft.com/office/drawing/2014/main" id="{19961D19-79CA-548E-1123-03106B8A907F}"/>
              </a:ext>
            </a:extLst>
          </p:cNvPr>
          <p:cNvPicPr>
            <a:picLocks noChangeAspect="1"/>
          </p:cNvPicPr>
          <p:nvPr/>
        </p:nvPicPr>
        <p:blipFill>
          <a:blip r:embed="rId3"/>
          <a:srcRect l="3333" t="14020" b="15302"/>
          <a:stretch/>
        </p:blipFill>
        <p:spPr>
          <a:xfrm>
            <a:off x="470761" y="649491"/>
            <a:ext cx="8250326" cy="3859723"/>
          </a:xfrm>
          <a:prstGeom prst="rect">
            <a:avLst/>
          </a:prstGeom>
        </p:spPr>
      </p:pic>
    </p:spTree>
    <p:extLst>
      <p:ext uri="{BB962C8B-B14F-4D97-AF65-F5344CB8AC3E}">
        <p14:creationId xmlns:p14="http://schemas.microsoft.com/office/powerpoint/2010/main" val="777086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9" name="Google Shape;369;p35"/>
          <p:cNvSpPr/>
          <p:nvPr/>
        </p:nvSpPr>
        <p:spPr>
          <a:xfrm>
            <a:off x="8313574" y="8795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flipH="1">
            <a:off x="240107" y="1014300"/>
            <a:ext cx="1114043" cy="427270"/>
          </a:xfrm>
          <a:custGeom>
            <a:avLst/>
            <a:gdLst/>
            <a:ahLst/>
            <a:cxnLst/>
            <a:rect l="l" t="t" r="r" b="b"/>
            <a:pathLst>
              <a:path w="29437" h="11290" extrusionOk="0">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a:off x="8313574" y="424808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flipH="1">
            <a:off x="379674" y="3937672"/>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flipH="1">
            <a:off x="7534849" y="1231172"/>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35"/>
          <p:cNvGrpSpPr/>
          <p:nvPr/>
        </p:nvGrpSpPr>
        <p:grpSpPr>
          <a:xfrm>
            <a:off x="8682888" y="2011959"/>
            <a:ext cx="326825" cy="1058591"/>
            <a:chOff x="8682888" y="2011959"/>
            <a:chExt cx="326825" cy="1058591"/>
          </a:xfrm>
        </p:grpSpPr>
        <p:sp>
          <p:nvSpPr>
            <p:cNvPr id="375" name="Google Shape;375;p35"/>
            <p:cNvSpPr/>
            <p:nvPr/>
          </p:nvSpPr>
          <p:spPr>
            <a:xfrm>
              <a:off x="8682888" y="2700550"/>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a:off x="8730975" y="201195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5"/>
          <p:cNvSpPr/>
          <p:nvPr/>
        </p:nvSpPr>
        <p:spPr>
          <a:xfrm>
            <a:off x="240088" y="3554147"/>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422913" y="40443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10;&#10;Description automatically generated">
            <a:extLst>
              <a:ext uri="{FF2B5EF4-FFF2-40B4-BE49-F238E27FC236}">
                <a16:creationId xmlns:a16="http://schemas.microsoft.com/office/drawing/2014/main" id="{36496233-2DDD-14F5-EA19-624A1D40442B}"/>
              </a:ext>
            </a:extLst>
          </p:cNvPr>
          <p:cNvPicPr>
            <a:picLocks noChangeAspect="1"/>
          </p:cNvPicPr>
          <p:nvPr/>
        </p:nvPicPr>
        <p:blipFill>
          <a:blip r:embed="rId3"/>
          <a:srcRect l="3496" t="14308" b="38530"/>
          <a:stretch/>
        </p:blipFill>
        <p:spPr>
          <a:xfrm>
            <a:off x="422913" y="665579"/>
            <a:ext cx="8308062" cy="3843636"/>
          </a:xfrm>
          <a:prstGeom prst="rect">
            <a:avLst/>
          </a:prstGeom>
        </p:spPr>
      </p:pic>
    </p:spTree>
    <p:extLst>
      <p:ext uri="{BB962C8B-B14F-4D97-AF65-F5344CB8AC3E}">
        <p14:creationId xmlns:p14="http://schemas.microsoft.com/office/powerpoint/2010/main" val="1626956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403" name="Google Shape;403;p36"/>
          <p:cNvSpPr/>
          <p:nvPr/>
        </p:nvSpPr>
        <p:spPr>
          <a:xfrm>
            <a:off x="880842" y="3805396"/>
            <a:ext cx="1243322" cy="488957"/>
          </a:xfrm>
          <a:custGeom>
            <a:avLst/>
            <a:gdLst/>
            <a:ahLst/>
            <a:cxnLst/>
            <a:rect l="l" t="t" r="r" b="b"/>
            <a:pathLst>
              <a:path w="32853" h="12920" extrusionOk="0">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flipH="1">
            <a:off x="7322874" y="4209359"/>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flipH="1">
            <a:off x="1045799" y="1740697"/>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8188925" y="424140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rgbClr val="F5D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 screen&#10;&#10;Description automatically generated">
            <a:extLst>
              <a:ext uri="{FF2B5EF4-FFF2-40B4-BE49-F238E27FC236}">
                <a16:creationId xmlns:a16="http://schemas.microsoft.com/office/drawing/2014/main" id="{B52106B3-2531-ECB3-AE9C-C0B479CAD89D}"/>
              </a:ext>
            </a:extLst>
          </p:cNvPr>
          <p:cNvPicPr>
            <a:picLocks noChangeAspect="1"/>
          </p:cNvPicPr>
          <p:nvPr/>
        </p:nvPicPr>
        <p:blipFill>
          <a:blip r:embed="rId3"/>
          <a:srcRect l="4633" t="14453" b="14291"/>
          <a:stretch/>
        </p:blipFill>
        <p:spPr>
          <a:xfrm>
            <a:off x="505523" y="30247"/>
            <a:ext cx="7914075" cy="1971581"/>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013A1FD4-D13F-8FC4-D149-098234BFA04D}"/>
              </a:ext>
            </a:extLst>
          </p:cNvPr>
          <p:cNvPicPr>
            <a:picLocks noChangeAspect="1"/>
          </p:cNvPicPr>
          <p:nvPr/>
        </p:nvPicPr>
        <p:blipFill>
          <a:blip r:embed="rId4"/>
          <a:srcRect l="4715" t="15284" b="18428"/>
          <a:stretch/>
        </p:blipFill>
        <p:spPr>
          <a:xfrm>
            <a:off x="505522" y="1985940"/>
            <a:ext cx="7914076" cy="1470938"/>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0312A959-B543-10CC-C6A2-453906A225D8}"/>
              </a:ext>
            </a:extLst>
          </p:cNvPr>
          <p:cNvPicPr>
            <a:picLocks noChangeAspect="1"/>
          </p:cNvPicPr>
          <p:nvPr/>
        </p:nvPicPr>
        <p:blipFill>
          <a:blip r:embed="rId5"/>
          <a:srcRect l="4553" t="14743" b="23396"/>
          <a:stretch/>
        </p:blipFill>
        <p:spPr>
          <a:xfrm>
            <a:off x="505521" y="3456878"/>
            <a:ext cx="7914077" cy="1656375"/>
          </a:xfrm>
          <a:prstGeom prst="rect">
            <a:avLst/>
          </a:prstGeom>
        </p:spPr>
      </p:pic>
    </p:spTree>
    <p:extLst>
      <p:ext uri="{BB962C8B-B14F-4D97-AF65-F5344CB8AC3E}">
        <p14:creationId xmlns:p14="http://schemas.microsoft.com/office/powerpoint/2010/main" val="1389420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40" name="Google Shape;440;p37"/>
          <p:cNvSpPr/>
          <p:nvPr/>
        </p:nvSpPr>
        <p:spPr>
          <a:xfrm>
            <a:off x="521511" y="42532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7866949" y="10177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7"/>
          <p:cNvSpPr/>
          <p:nvPr/>
        </p:nvSpPr>
        <p:spPr>
          <a:xfrm flipH="1">
            <a:off x="7398199" y="3906647"/>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10;&#10;Description automatically generated">
            <a:extLst>
              <a:ext uri="{FF2B5EF4-FFF2-40B4-BE49-F238E27FC236}">
                <a16:creationId xmlns:a16="http://schemas.microsoft.com/office/drawing/2014/main" id="{3CE1A6DB-4E11-533A-E8CC-38E81FE5099E}"/>
              </a:ext>
            </a:extLst>
          </p:cNvPr>
          <p:cNvPicPr>
            <a:picLocks noChangeAspect="1"/>
          </p:cNvPicPr>
          <p:nvPr/>
        </p:nvPicPr>
        <p:blipFill>
          <a:blip r:embed="rId3"/>
          <a:srcRect l="3496" t="23125" b="29611"/>
          <a:stretch/>
        </p:blipFill>
        <p:spPr>
          <a:xfrm>
            <a:off x="423746" y="1189463"/>
            <a:ext cx="8123845" cy="3324902"/>
          </a:xfrm>
          <a:prstGeom prst="rect">
            <a:avLst/>
          </a:prstGeom>
        </p:spPr>
      </p:pic>
      <p:sp>
        <p:nvSpPr>
          <p:cNvPr id="4" name="TextBox 3">
            <a:extLst>
              <a:ext uri="{FF2B5EF4-FFF2-40B4-BE49-F238E27FC236}">
                <a16:creationId xmlns:a16="http://schemas.microsoft.com/office/drawing/2014/main" id="{464B8F1C-9C6F-06A7-54DB-70318DA007DE}"/>
              </a:ext>
            </a:extLst>
          </p:cNvPr>
          <p:cNvSpPr txBox="1"/>
          <p:nvPr/>
        </p:nvSpPr>
        <p:spPr>
          <a:xfrm>
            <a:off x="300243" y="440314"/>
            <a:ext cx="8370849" cy="461665"/>
          </a:xfrm>
          <a:prstGeom prst="rect">
            <a:avLst/>
          </a:prstGeom>
          <a:noFill/>
        </p:spPr>
        <p:txBody>
          <a:bodyPr wrap="square" rtlCol="0">
            <a:spAutoFit/>
          </a:bodyPr>
          <a:lstStyle/>
          <a:p>
            <a:r>
              <a:rPr lang="en-GB" sz="2400" dirty="0">
                <a:solidFill>
                  <a:schemeClr val="bg1">
                    <a:lumMod val="75000"/>
                  </a:schemeClr>
                </a:solidFill>
                <a:latin typeface="Baguet Script" panose="00000500000000000000" pitchFamily="2" charset="0"/>
              </a:rPr>
              <a:t>World Population Growth Rates: The Slowest Growing Countries </a:t>
            </a:r>
            <a:endParaRPr lang="en-IN" sz="2400" dirty="0">
              <a:solidFill>
                <a:schemeClr val="bg1">
                  <a:lumMod val="75000"/>
                </a:schemeClr>
              </a:solidFill>
              <a:latin typeface="Baguet Script" panose="00000500000000000000" pitchFamily="2" charset="0"/>
            </a:endParaRPr>
          </a:p>
        </p:txBody>
      </p:sp>
    </p:spTree>
    <p:extLst>
      <p:ext uri="{BB962C8B-B14F-4D97-AF65-F5344CB8AC3E}">
        <p14:creationId xmlns:p14="http://schemas.microsoft.com/office/powerpoint/2010/main" val="1967804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9" name="Google Shape;369;p35"/>
          <p:cNvSpPr/>
          <p:nvPr/>
        </p:nvSpPr>
        <p:spPr>
          <a:xfrm>
            <a:off x="8313574" y="8795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flipH="1">
            <a:off x="240107" y="1014300"/>
            <a:ext cx="1114043" cy="427270"/>
          </a:xfrm>
          <a:custGeom>
            <a:avLst/>
            <a:gdLst/>
            <a:ahLst/>
            <a:cxnLst/>
            <a:rect l="l" t="t" r="r" b="b"/>
            <a:pathLst>
              <a:path w="29437" h="11290" extrusionOk="0">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a:off x="8313574" y="424808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flipH="1">
            <a:off x="379674" y="3937672"/>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flipH="1">
            <a:off x="7534849" y="1231172"/>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35"/>
          <p:cNvGrpSpPr/>
          <p:nvPr/>
        </p:nvGrpSpPr>
        <p:grpSpPr>
          <a:xfrm>
            <a:off x="8682888" y="2011959"/>
            <a:ext cx="326825" cy="1058591"/>
            <a:chOff x="8682888" y="2011959"/>
            <a:chExt cx="326825" cy="1058591"/>
          </a:xfrm>
        </p:grpSpPr>
        <p:sp>
          <p:nvSpPr>
            <p:cNvPr id="375" name="Google Shape;375;p35"/>
            <p:cNvSpPr/>
            <p:nvPr/>
          </p:nvSpPr>
          <p:spPr>
            <a:xfrm>
              <a:off x="8682888" y="2700550"/>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a:off x="8730975" y="201195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5"/>
          <p:cNvSpPr/>
          <p:nvPr/>
        </p:nvSpPr>
        <p:spPr>
          <a:xfrm>
            <a:off x="240088" y="3554147"/>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422913" y="40443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B3DD436D-F178-F5D4-FB4C-762D08E43E61}"/>
              </a:ext>
            </a:extLst>
          </p:cNvPr>
          <p:cNvSpPr txBox="1"/>
          <p:nvPr/>
        </p:nvSpPr>
        <p:spPr>
          <a:xfrm>
            <a:off x="1888077" y="404434"/>
            <a:ext cx="4928838" cy="1015663"/>
          </a:xfrm>
          <a:prstGeom prst="rect">
            <a:avLst/>
          </a:prstGeom>
          <a:noFill/>
        </p:spPr>
        <p:txBody>
          <a:bodyPr wrap="square" rtlCol="0">
            <a:spAutoFit/>
          </a:bodyPr>
          <a:lstStyle/>
          <a:p>
            <a:r>
              <a:rPr lang="en-IN" sz="6000" u="sng" dirty="0">
                <a:solidFill>
                  <a:schemeClr val="bg1">
                    <a:lumMod val="75000"/>
                  </a:schemeClr>
                </a:solidFill>
                <a:latin typeface="Baguet Script" panose="00000500000000000000" pitchFamily="2" charset="0"/>
              </a:rPr>
              <a:t>Data Collection</a:t>
            </a:r>
          </a:p>
        </p:txBody>
      </p:sp>
      <p:sp>
        <p:nvSpPr>
          <p:cNvPr id="2" name="Rectangle 1">
            <a:extLst>
              <a:ext uri="{FF2B5EF4-FFF2-40B4-BE49-F238E27FC236}">
                <a16:creationId xmlns:a16="http://schemas.microsoft.com/office/drawing/2014/main" id="{6D59A481-CA82-0412-AA4A-998F096458EC}"/>
              </a:ext>
            </a:extLst>
          </p:cNvPr>
          <p:cNvSpPr>
            <a:spLocks noChangeArrowheads="1"/>
          </p:cNvSpPr>
          <p:nvPr/>
        </p:nvSpPr>
        <p:spPr bwMode="auto">
          <a:xfrm>
            <a:off x="470761" y="2121537"/>
            <a:ext cx="8237954"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2">
                  <a:lumMod val="75000"/>
                </a:schemeClr>
              </a:solidFill>
              <a:effectLst/>
              <a:latin typeface="Amasis MT Pro Medium" panose="020406040500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rgbClr val="7030A0"/>
                </a:solidFill>
                <a:effectLst/>
                <a:latin typeface="Amasis MT Pro Medium" panose="02040604050005020304" pitchFamily="18" charset="0"/>
              </a:rPr>
              <a:t>         </a:t>
            </a:r>
            <a:endParaRPr kumimoji="0" lang="en-US" altLang="en-US" sz="1600" b="0" i="0" u="none" strike="noStrike" cap="none" normalizeH="0" baseline="0" dirty="0">
              <a:ln>
                <a:noFill/>
              </a:ln>
              <a:solidFill>
                <a:schemeClr val="tx2">
                  <a:lumMod val="75000"/>
                </a:schemeClr>
              </a:solidFill>
              <a:effectLst/>
              <a:latin typeface="Amasis MT Pro Medium" panose="020406040500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5" name="Picture 4" descr="Cartoon earth with hands in front of heart shape&#10;&#10;Description automatically generated">
            <a:extLst>
              <a:ext uri="{FF2B5EF4-FFF2-40B4-BE49-F238E27FC236}">
                <a16:creationId xmlns:a16="http://schemas.microsoft.com/office/drawing/2014/main" id="{C68F3DB9-F5BE-F918-2D7D-600D10BCB68A}"/>
              </a:ext>
            </a:extLst>
          </p:cNvPr>
          <p:cNvPicPr>
            <a:picLocks noChangeAspect="1"/>
          </p:cNvPicPr>
          <p:nvPr/>
        </p:nvPicPr>
        <p:blipFill>
          <a:blip r:embed="rId3"/>
          <a:stretch>
            <a:fillRect/>
          </a:stretch>
        </p:blipFill>
        <p:spPr>
          <a:xfrm>
            <a:off x="6816915" y="728921"/>
            <a:ext cx="812023" cy="562355"/>
          </a:xfrm>
          <a:prstGeom prst="rect">
            <a:avLst/>
          </a:prstGeom>
        </p:spPr>
      </p:pic>
      <p:sp>
        <p:nvSpPr>
          <p:cNvPr id="11" name="TextBox 10">
            <a:extLst>
              <a:ext uri="{FF2B5EF4-FFF2-40B4-BE49-F238E27FC236}">
                <a16:creationId xmlns:a16="http://schemas.microsoft.com/office/drawing/2014/main" id="{3834EC10-65D8-BBC6-1914-C4F9EDF7ECC8}"/>
              </a:ext>
            </a:extLst>
          </p:cNvPr>
          <p:cNvSpPr txBox="1"/>
          <p:nvPr/>
        </p:nvSpPr>
        <p:spPr>
          <a:xfrm>
            <a:off x="797128" y="1945607"/>
            <a:ext cx="7685233" cy="2554545"/>
          </a:xfrm>
          <a:prstGeom prst="rect">
            <a:avLst/>
          </a:prstGeom>
          <a:noFill/>
        </p:spPr>
        <p:txBody>
          <a:bodyPr wrap="square">
            <a:spAutoFit/>
          </a:bodyPr>
          <a:lstStyle/>
          <a:p>
            <a:r>
              <a:rPr lang="en-GB" sz="1600" dirty="0">
                <a:solidFill>
                  <a:schemeClr val="accent2">
                    <a:lumMod val="75000"/>
                  </a:schemeClr>
                </a:solidFill>
                <a:latin typeface="Amasis MT Pro Medium" panose="02040604050005020304" pitchFamily="18" charset="0"/>
              </a:rPr>
              <a:t>Source of data: </a:t>
            </a:r>
            <a:r>
              <a:rPr lang="en-GB" sz="1600" dirty="0">
                <a:solidFill>
                  <a:schemeClr val="tx2">
                    <a:lumMod val="75000"/>
                  </a:schemeClr>
                </a:solidFill>
                <a:latin typeface="Amasis MT Pro Medium" panose="02040604050005020304" pitchFamily="18" charset="0"/>
              </a:rPr>
              <a:t>The dataset is loaded from a CSV file titled </a:t>
            </a:r>
            <a:r>
              <a:rPr lang="en-GB" sz="1600" dirty="0">
                <a:solidFill>
                  <a:srgbClr val="7030A0"/>
                </a:solidFill>
                <a:latin typeface="Amasis MT Pro Medium" panose="02040604050005020304" pitchFamily="18" charset="0"/>
              </a:rPr>
              <a:t>world_population.csv</a:t>
            </a:r>
            <a:r>
              <a:rPr lang="en-GB" sz="1600" dirty="0">
                <a:solidFill>
                  <a:schemeClr val="tx2">
                    <a:lumMod val="75000"/>
                  </a:schemeClr>
                </a:solidFill>
                <a:latin typeface="Amasis MT Pro Medium" panose="02040604050005020304" pitchFamily="18" charset="0"/>
              </a:rPr>
              <a:t>, which presumably contains historical data on global population metrics.</a:t>
            </a:r>
          </a:p>
          <a:p>
            <a:endParaRPr lang="en-GB" sz="1600" dirty="0">
              <a:solidFill>
                <a:schemeClr val="tx2">
                  <a:lumMod val="75000"/>
                </a:schemeClr>
              </a:solidFill>
              <a:latin typeface="Amasis MT Pro Medium" panose="02040604050005020304" pitchFamily="18" charset="0"/>
            </a:endParaRPr>
          </a:p>
          <a:p>
            <a:r>
              <a:rPr lang="en-GB" sz="1600" dirty="0">
                <a:solidFill>
                  <a:schemeClr val="accent2">
                    <a:lumMod val="75000"/>
                  </a:schemeClr>
                </a:solidFill>
                <a:latin typeface="Amasis MT Pro Medium" panose="02040604050005020304" pitchFamily="18" charset="0"/>
              </a:rPr>
              <a:t>Description of dataset features:</a:t>
            </a:r>
            <a:r>
              <a:rPr lang="en-GB" sz="1600" dirty="0">
                <a:solidFill>
                  <a:schemeClr val="tx2">
                    <a:lumMod val="75000"/>
                  </a:schemeClr>
                </a:solidFill>
                <a:latin typeface="Amasis MT Pro Medium" panose="02040604050005020304" pitchFamily="18" charset="0"/>
              </a:rPr>
              <a:t> Key features in the dataset include:</a:t>
            </a:r>
          </a:p>
          <a:p>
            <a:pPr marL="285750" indent="-285750">
              <a:buFont typeface="Wingdings" panose="05000000000000000000" pitchFamily="2" charset="2"/>
              <a:buChar char="Ø"/>
            </a:pPr>
            <a:r>
              <a:rPr lang="en-GB" sz="1600" dirty="0">
                <a:solidFill>
                  <a:schemeClr val="tx2">
                    <a:lumMod val="75000"/>
                  </a:schemeClr>
                </a:solidFill>
                <a:latin typeface="Amasis MT Pro Medium" panose="02040604050005020304" pitchFamily="18" charset="0"/>
              </a:rPr>
              <a:t>Year: The year of observation.</a:t>
            </a:r>
          </a:p>
          <a:p>
            <a:pPr marL="285750" indent="-285750">
              <a:buFont typeface="Wingdings" panose="05000000000000000000" pitchFamily="2" charset="2"/>
              <a:buChar char="Ø"/>
            </a:pPr>
            <a:r>
              <a:rPr lang="en-GB" sz="1600" dirty="0">
                <a:solidFill>
                  <a:schemeClr val="tx2">
                    <a:lumMod val="75000"/>
                  </a:schemeClr>
                </a:solidFill>
                <a:latin typeface="Amasis MT Pro Medium" panose="02040604050005020304" pitchFamily="18" charset="0"/>
              </a:rPr>
              <a:t>BirthRate: Number of births per 1,000 people.</a:t>
            </a:r>
          </a:p>
          <a:p>
            <a:pPr marL="285750" indent="-285750">
              <a:buFont typeface="Wingdings" panose="05000000000000000000" pitchFamily="2" charset="2"/>
              <a:buChar char="Ø"/>
            </a:pPr>
            <a:r>
              <a:rPr lang="en-GB" sz="1600" dirty="0">
                <a:solidFill>
                  <a:schemeClr val="tx2">
                    <a:lumMod val="75000"/>
                  </a:schemeClr>
                </a:solidFill>
                <a:latin typeface="Amasis MT Pro Medium" panose="02040604050005020304" pitchFamily="18" charset="0"/>
              </a:rPr>
              <a:t>DeathRate: Number of deaths per 1,000 people.</a:t>
            </a:r>
          </a:p>
          <a:p>
            <a:pPr marL="285750" indent="-285750">
              <a:buFont typeface="Wingdings" panose="05000000000000000000" pitchFamily="2" charset="2"/>
              <a:buChar char="Ø"/>
            </a:pPr>
            <a:r>
              <a:rPr lang="en-GB" sz="1600" dirty="0">
                <a:solidFill>
                  <a:schemeClr val="tx2">
                    <a:lumMod val="75000"/>
                  </a:schemeClr>
                </a:solidFill>
                <a:latin typeface="Amasis MT Pro Medium" panose="02040604050005020304" pitchFamily="18" charset="0"/>
              </a:rPr>
              <a:t>NetMigration: Net migration rate.</a:t>
            </a:r>
          </a:p>
          <a:p>
            <a:pPr marL="285750" indent="-285750">
              <a:buFont typeface="Wingdings" panose="05000000000000000000" pitchFamily="2" charset="2"/>
              <a:buChar char="Ø"/>
            </a:pPr>
            <a:r>
              <a:rPr lang="en-GB" sz="1600" dirty="0">
                <a:solidFill>
                  <a:schemeClr val="tx2">
                    <a:lumMod val="75000"/>
                  </a:schemeClr>
                </a:solidFill>
                <a:latin typeface="Amasis MT Pro Medium" panose="02040604050005020304" pitchFamily="18" charset="0"/>
              </a:rPr>
              <a:t>FertilityRate: Average number of children per woman.</a:t>
            </a:r>
          </a:p>
          <a:p>
            <a:pPr marL="285750" indent="-285750">
              <a:buFont typeface="Wingdings" panose="05000000000000000000" pitchFamily="2" charset="2"/>
              <a:buChar char="Ø"/>
            </a:pPr>
            <a:r>
              <a:rPr lang="en-GB" sz="1600" dirty="0">
                <a:solidFill>
                  <a:schemeClr val="tx2">
                    <a:lumMod val="75000"/>
                  </a:schemeClr>
                </a:solidFill>
                <a:latin typeface="Amasis MT Pro Medium" panose="02040604050005020304" pitchFamily="18" charset="0"/>
              </a:rPr>
              <a:t>Population: Total population count for the corresponding year.</a:t>
            </a:r>
            <a:endParaRPr lang="en-IN" sz="1600" dirty="0">
              <a:solidFill>
                <a:schemeClr val="tx2">
                  <a:lumMod val="75000"/>
                </a:schemeClr>
              </a:solidFill>
              <a:latin typeface="Amasis MT Pro Medium" panose="02040604050005020304" pitchFamily="18" charset="0"/>
            </a:endParaRPr>
          </a:p>
        </p:txBody>
      </p:sp>
    </p:spTree>
    <p:extLst>
      <p:ext uri="{BB962C8B-B14F-4D97-AF65-F5344CB8AC3E}">
        <p14:creationId xmlns:p14="http://schemas.microsoft.com/office/powerpoint/2010/main" val="2714701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40" name="Google Shape;440;p37"/>
          <p:cNvSpPr/>
          <p:nvPr/>
        </p:nvSpPr>
        <p:spPr>
          <a:xfrm>
            <a:off x="521511" y="42532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7866949" y="10177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7"/>
          <p:cNvSpPr/>
          <p:nvPr/>
        </p:nvSpPr>
        <p:spPr>
          <a:xfrm flipH="1">
            <a:off x="7398199" y="3906647"/>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 screen&#10;&#10;Description automatically generated">
            <a:extLst>
              <a:ext uri="{FF2B5EF4-FFF2-40B4-BE49-F238E27FC236}">
                <a16:creationId xmlns:a16="http://schemas.microsoft.com/office/drawing/2014/main" id="{C3D5F3C9-D0F2-06BF-ACA4-84EF16239833}"/>
              </a:ext>
            </a:extLst>
          </p:cNvPr>
          <p:cNvPicPr>
            <a:picLocks noChangeAspect="1"/>
          </p:cNvPicPr>
          <p:nvPr/>
        </p:nvPicPr>
        <p:blipFill>
          <a:blip r:embed="rId3"/>
          <a:srcRect l="4959" t="15610" b="17308"/>
          <a:stretch/>
        </p:blipFill>
        <p:spPr>
          <a:xfrm>
            <a:off x="521510" y="51295"/>
            <a:ext cx="8021445" cy="1932878"/>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89A6E62C-9EF1-B370-956C-5A4963A76795}"/>
              </a:ext>
            </a:extLst>
          </p:cNvPr>
          <p:cNvPicPr>
            <a:picLocks noChangeAspect="1"/>
          </p:cNvPicPr>
          <p:nvPr/>
        </p:nvPicPr>
        <p:blipFill>
          <a:blip r:embed="rId4"/>
          <a:srcRect l="4796" t="26305" b="8630"/>
          <a:stretch/>
        </p:blipFill>
        <p:spPr>
          <a:xfrm>
            <a:off x="521510" y="1984172"/>
            <a:ext cx="8021445" cy="1691221"/>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3556F9B5-30A2-997B-F914-F31B1D0317EF}"/>
              </a:ext>
            </a:extLst>
          </p:cNvPr>
          <p:cNvPicPr>
            <a:picLocks noChangeAspect="1"/>
          </p:cNvPicPr>
          <p:nvPr/>
        </p:nvPicPr>
        <p:blipFill>
          <a:blip r:embed="rId5"/>
          <a:srcRect l="4796" t="17505" b="18969"/>
          <a:stretch/>
        </p:blipFill>
        <p:spPr>
          <a:xfrm>
            <a:off x="521510" y="3546088"/>
            <a:ext cx="8021445" cy="1546117"/>
          </a:xfrm>
          <a:prstGeom prst="rect">
            <a:avLst/>
          </a:prstGeom>
        </p:spPr>
      </p:pic>
    </p:spTree>
    <p:extLst>
      <p:ext uri="{BB962C8B-B14F-4D97-AF65-F5344CB8AC3E}">
        <p14:creationId xmlns:p14="http://schemas.microsoft.com/office/powerpoint/2010/main" val="3907802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40" name="Google Shape;440;p37"/>
          <p:cNvSpPr/>
          <p:nvPr/>
        </p:nvSpPr>
        <p:spPr>
          <a:xfrm>
            <a:off x="521511" y="42532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7866949" y="10177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7"/>
          <p:cNvSpPr/>
          <p:nvPr/>
        </p:nvSpPr>
        <p:spPr>
          <a:xfrm flipH="1">
            <a:off x="7398199" y="3906647"/>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10;&#10;Description automatically generated">
            <a:extLst>
              <a:ext uri="{FF2B5EF4-FFF2-40B4-BE49-F238E27FC236}">
                <a16:creationId xmlns:a16="http://schemas.microsoft.com/office/drawing/2014/main" id="{11A35344-0905-3FBB-F4BB-2386CA6D323C}"/>
              </a:ext>
            </a:extLst>
          </p:cNvPr>
          <p:cNvPicPr>
            <a:picLocks noChangeAspect="1"/>
          </p:cNvPicPr>
          <p:nvPr/>
        </p:nvPicPr>
        <p:blipFill>
          <a:blip r:embed="rId3"/>
          <a:srcRect l="3659" t="22836" b="17309"/>
          <a:stretch/>
        </p:blipFill>
        <p:spPr>
          <a:xfrm>
            <a:off x="521511" y="1092819"/>
            <a:ext cx="8026080" cy="3546087"/>
          </a:xfrm>
          <a:prstGeom prst="rect">
            <a:avLst/>
          </a:prstGeom>
        </p:spPr>
      </p:pic>
      <p:sp>
        <p:nvSpPr>
          <p:cNvPr id="4" name="TextBox 3">
            <a:extLst>
              <a:ext uri="{FF2B5EF4-FFF2-40B4-BE49-F238E27FC236}">
                <a16:creationId xmlns:a16="http://schemas.microsoft.com/office/drawing/2014/main" id="{DC5D4FE3-7288-EE66-A8F9-F2AD756116F7}"/>
              </a:ext>
            </a:extLst>
          </p:cNvPr>
          <p:cNvSpPr txBox="1"/>
          <p:nvPr/>
        </p:nvSpPr>
        <p:spPr>
          <a:xfrm>
            <a:off x="521511" y="504594"/>
            <a:ext cx="3048000" cy="461665"/>
          </a:xfrm>
          <a:prstGeom prst="rect">
            <a:avLst/>
          </a:prstGeom>
          <a:noFill/>
        </p:spPr>
        <p:txBody>
          <a:bodyPr wrap="square" rtlCol="0">
            <a:spAutoFit/>
          </a:bodyPr>
          <a:lstStyle/>
          <a:p>
            <a:r>
              <a:rPr lang="en-IN" sz="2400" dirty="0">
                <a:solidFill>
                  <a:schemeClr val="bg1">
                    <a:lumMod val="75000"/>
                  </a:schemeClr>
                </a:solidFill>
                <a:latin typeface="Baguet Script" panose="00000500000000000000" pitchFamily="2" charset="0"/>
              </a:rPr>
              <a:t>Land Area by Country</a:t>
            </a:r>
          </a:p>
        </p:txBody>
      </p:sp>
    </p:spTree>
    <p:extLst>
      <p:ext uri="{BB962C8B-B14F-4D97-AF65-F5344CB8AC3E}">
        <p14:creationId xmlns:p14="http://schemas.microsoft.com/office/powerpoint/2010/main" val="445285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403" name="Google Shape;403;p36"/>
          <p:cNvSpPr/>
          <p:nvPr/>
        </p:nvSpPr>
        <p:spPr>
          <a:xfrm>
            <a:off x="880842" y="3805396"/>
            <a:ext cx="1243322" cy="488957"/>
          </a:xfrm>
          <a:custGeom>
            <a:avLst/>
            <a:gdLst/>
            <a:ahLst/>
            <a:cxnLst/>
            <a:rect l="l" t="t" r="r" b="b"/>
            <a:pathLst>
              <a:path w="32853" h="12920" extrusionOk="0">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flipH="1">
            <a:off x="7322874" y="4209359"/>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flipH="1">
            <a:off x="1045799" y="1740697"/>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8188925" y="424140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rgbClr val="F5D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10;&#10;Description automatically generated">
            <a:extLst>
              <a:ext uri="{FF2B5EF4-FFF2-40B4-BE49-F238E27FC236}">
                <a16:creationId xmlns:a16="http://schemas.microsoft.com/office/drawing/2014/main" id="{6FB4342F-CBEF-4719-AF69-AA0DF2FEF254}"/>
              </a:ext>
            </a:extLst>
          </p:cNvPr>
          <p:cNvPicPr>
            <a:picLocks noChangeAspect="1"/>
          </p:cNvPicPr>
          <p:nvPr/>
        </p:nvPicPr>
        <p:blipFill>
          <a:blip r:embed="rId3"/>
          <a:srcRect l="3902" t="21391" b="22818"/>
          <a:stretch/>
        </p:blipFill>
        <p:spPr>
          <a:xfrm>
            <a:off x="416312" y="673011"/>
            <a:ext cx="8066049" cy="3965896"/>
          </a:xfrm>
          <a:prstGeom prst="rect">
            <a:avLst/>
          </a:prstGeom>
        </p:spPr>
      </p:pic>
    </p:spTree>
    <p:extLst>
      <p:ext uri="{BB962C8B-B14F-4D97-AF65-F5344CB8AC3E}">
        <p14:creationId xmlns:p14="http://schemas.microsoft.com/office/powerpoint/2010/main" val="1497801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403" name="Google Shape;403;p36"/>
          <p:cNvSpPr/>
          <p:nvPr/>
        </p:nvSpPr>
        <p:spPr>
          <a:xfrm>
            <a:off x="880842" y="3805396"/>
            <a:ext cx="1243322" cy="488957"/>
          </a:xfrm>
          <a:custGeom>
            <a:avLst/>
            <a:gdLst/>
            <a:ahLst/>
            <a:cxnLst/>
            <a:rect l="l" t="t" r="r" b="b"/>
            <a:pathLst>
              <a:path w="32853" h="12920" extrusionOk="0">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flipH="1">
            <a:off x="7322874" y="4209359"/>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flipH="1">
            <a:off x="1045799" y="1740697"/>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8188925" y="424140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rgbClr val="F5D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10;&#10;Description automatically generated">
            <a:extLst>
              <a:ext uri="{FF2B5EF4-FFF2-40B4-BE49-F238E27FC236}">
                <a16:creationId xmlns:a16="http://schemas.microsoft.com/office/drawing/2014/main" id="{D03AFA7A-29D7-0323-4E4A-BD8473321F92}"/>
              </a:ext>
            </a:extLst>
          </p:cNvPr>
          <p:cNvPicPr>
            <a:picLocks noChangeAspect="1"/>
          </p:cNvPicPr>
          <p:nvPr/>
        </p:nvPicPr>
        <p:blipFill>
          <a:blip r:embed="rId3"/>
          <a:srcRect l="3659" t="16509" b="21951"/>
          <a:stretch/>
        </p:blipFill>
        <p:spPr>
          <a:xfrm>
            <a:off x="483220" y="1070516"/>
            <a:ext cx="8051180" cy="3568389"/>
          </a:xfrm>
          <a:prstGeom prst="rect">
            <a:avLst/>
          </a:prstGeom>
        </p:spPr>
      </p:pic>
      <p:sp>
        <p:nvSpPr>
          <p:cNvPr id="4" name="TextBox 3">
            <a:extLst>
              <a:ext uri="{FF2B5EF4-FFF2-40B4-BE49-F238E27FC236}">
                <a16:creationId xmlns:a16="http://schemas.microsoft.com/office/drawing/2014/main" id="{1406C295-7BB6-7B52-784A-8F3E116C5262}"/>
              </a:ext>
            </a:extLst>
          </p:cNvPr>
          <p:cNvSpPr txBox="1"/>
          <p:nvPr/>
        </p:nvSpPr>
        <p:spPr>
          <a:xfrm>
            <a:off x="431181" y="440311"/>
            <a:ext cx="4839629" cy="461665"/>
          </a:xfrm>
          <a:prstGeom prst="rect">
            <a:avLst/>
          </a:prstGeom>
          <a:noFill/>
        </p:spPr>
        <p:txBody>
          <a:bodyPr wrap="square" rtlCol="0">
            <a:spAutoFit/>
          </a:bodyPr>
          <a:lstStyle/>
          <a:p>
            <a:r>
              <a:rPr lang="en-GB" sz="2400" dirty="0">
                <a:solidFill>
                  <a:schemeClr val="bg1">
                    <a:lumMod val="75000"/>
                  </a:schemeClr>
                </a:solidFill>
                <a:latin typeface="Baguet Script" panose="00000500000000000000" pitchFamily="2" charset="0"/>
              </a:rPr>
              <a:t>Land Area Per Person by Country</a:t>
            </a:r>
            <a:endParaRPr lang="en-IN" sz="2400" dirty="0">
              <a:solidFill>
                <a:schemeClr val="bg1">
                  <a:lumMod val="75000"/>
                </a:schemeClr>
              </a:solidFill>
              <a:latin typeface="Baguet Script" panose="00000500000000000000" pitchFamily="2" charset="0"/>
            </a:endParaRPr>
          </a:p>
        </p:txBody>
      </p:sp>
    </p:spTree>
    <p:extLst>
      <p:ext uri="{BB962C8B-B14F-4D97-AF65-F5344CB8AC3E}">
        <p14:creationId xmlns:p14="http://schemas.microsoft.com/office/powerpoint/2010/main" val="883814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403" name="Google Shape;403;p36"/>
          <p:cNvSpPr/>
          <p:nvPr/>
        </p:nvSpPr>
        <p:spPr>
          <a:xfrm>
            <a:off x="880842" y="3805396"/>
            <a:ext cx="1243322" cy="488957"/>
          </a:xfrm>
          <a:custGeom>
            <a:avLst/>
            <a:gdLst/>
            <a:ahLst/>
            <a:cxnLst/>
            <a:rect l="l" t="t" r="r" b="b"/>
            <a:pathLst>
              <a:path w="32853" h="12920" extrusionOk="0">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flipH="1">
            <a:off x="7322874" y="4209359"/>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flipH="1">
            <a:off x="1045799" y="1740697"/>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8188925" y="424140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rgbClr val="F5D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10;&#10;Description automatically generated">
            <a:extLst>
              <a:ext uri="{FF2B5EF4-FFF2-40B4-BE49-F238E27FC236}">
                <a16:creationId xmlns:a16="http://schemas.microsoft.com/office/drawing/2014/main" id="{0F0C1F3E-53B6-C98B-75BA-960E6A932DB2}"/>
              </a:ext>
            </a:extLst>
          </p:cNvPr>
          <p:cNvPicPr>
            <a:picLocks noChangeAspect="1"/>
          </p:cNvPicPr>
          <p:nvPr/>
        </p:nvPicPr>
        <p:blipFill>
          <a:blip r:embed="rId3"/>
          <a:srcRect l="4064" t="16509" b="27588"/>
          <a:stretch/>
        </p:blipFill>
        <p:spPr>
          <a:xfrm>
            <a:off x="460917" y="640945"/>
            <a:ext cx="8162693" cy="3829545"/>
          </a:xfrm>
          <a:prstGeom prst="rect">
            <a:avLst/>
          </a:prstGeom>
        </p:spPr>
      </p:pic>
    </p:spTree>
    <p:extLst>
      <p:ext uri="{BB962C8B-B14F-4D97-AF65-F5344CB8AC3E}">
        <p14:creationId xmlns:p14="http://schemas.microsoft.com/office/powerpoint/2010/main" val="70109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53FF8-D192-F852-5180-287C783CF0CB}"/>
              </a:ext>
            </a:extLst>
          </p:cNvPr>
          <p:cNvSpPr>
            <a:spLocks noGrp="1"/>
          </p:cNvSpPr>
          <p:nvPr>
            <p:ph type="title"/>
          </p:nvPr>
        </p:nvSpPr>
        <p:spPr>
          <a:xfrm>
            <a:off x="452371" y="563971"/>
            <a:ext cx="7704000" cy="572700"/>
          </a:xfrm>
        </p:spPr>
        <p:txBody>
          <a:bodyPr/>
          <a:lstStyle/>
          <a:p>
            <a:r>
              <a:rPr lang="en-IN" sz="6000" u="sng" dirty="0">
                <a:solidFill>
                  <a:schemeClr val="bg1">
                    <a:lumMod val="75000"/>
                  </a:schemeClr>
                </a:solidFill>
                <a:latin typeface="Baguet Script" panose="00000500000000000000" pitchFamily="2" charset="0"/>
              </a:rPr>
              <a:t>Results and Discussion</a:t>
            </a:r>
          </a:p>
        </p:txBody>
      </p:sp>
      <p:sp>
        <p:nvSpPr>
          <p:cNvPr id="3" name="Rectangle 1">
            <a:extLst>
              <a:ext uri="{FF2B5EF4-FFF2-40B4-BE49-F238E27FC236}">
                <a16:creationId xmlns:a16="http://schemas.microsoft.com/office/drawing/2014/main" id="{4C40A856-FAA0-5BBF-70FB-95B491A65351}"/>
              </a:ext>
            </a:extLst>
          </p:cNvPr>
          <p:cNvSpPr>
            <a:spLocks noChangeArrowheads="1"/>
          </p:cNvSpPr>
          <p:nvPr/>
        </p:nvSpPr>
        <p:spPr bwMode="auto">
          <a:xfrm>
            <a:off x="587298" y="1668805"/>
            <a:ext cx="7939668"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accent2">
                    <a:lumMod val="75000"/>
                  </a:schemeClr>
                </a:solidFill>
                <a:effectLst/>
                <a:latin typeface="Amasis MT Pro Medium" panose="02040604050005020304" pitchFamily="18" charset="0"/>
              </a:rPr>
              <a:t>Interpretation of results</a:t>
            </a:r>
            <a:r>
              <a:rPr kumimoji="0" lang="en-US" altLang="en-US" sz="1600" b="0" i="0" u="none" strike="noStrike" cap="none" normalizeH="0" baseline="0" dirty="0">
                <a:ln>
                  <a:noFill/>
                </a:ln>
                <a:solidFill>
                  <a:schemeClr val="accent2">
                    <a:lumMod val="75000"/>
                  </a:schemeClr>
                </a:solidFill>
                <a:effectLst/>
                <a:latin typeface="Amasis MT Pro Medium" panose="02040604050005020304" pitchFamily="18" charset="0"/>
              </a:rPr>
              <a:t>: </a:t>
            </a:r>
            <a:r>
              <a:rPr kumimoji="0" lang="en-US" altLang="en-US" sz="1600" b="0" i="0" u="none" strike="noStrike" cap="none" normalizeH="0" baseline="0" dirty="0">
                <a:ln>
                  <a:noFill/>
                </a:ln>
                <a:solidFill>
                  <a:schemeClr val="tx2">
                    <a:lumMod val="75000"/>
                  </a:schemeClr>
                </a:solidFill>
                <a:effectLst/>
                <a:latin typeface="Amasis MT Pro Medium" panose="02040604050005020304" pitchFamily="18" charset="0"/>
              </a:rPr>
              <a:t>The results show how well the linear regression model predicts population growth based on the selected features. The R² score indicates the proportion of variance in population explained by the model.</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masis MT Pro Medium" panose="020406040500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accent2">
                    <a:lumMod val="75000"/>
                  </a:schemeClr>
                </a:solidFill>
                <a:effectLst/>
                <a:latin typeface="Amasis MT Pro Medium" panose="02040604050005020304" pitchFamily="18" charset="0"/>
              </a:rPr>
              <a:t>Key insights from the analysis</a:t>
            </a:r>
            <a:r>
              <a:rPr kumimoji="0" lang="en-US" altLang="en-US" sz="1600" b="0" i="0" u="none" strike="noStrike" cap="none" normalizeH="0" baseline="0" dirty="0">
                <a:ln>
                  <a:noFill/>
                </a:ln>
                <a:solidFill>
                  <a:schemeClr val="accent2">
                    <a:lumMod val="75000"/>
                  </a:schemeClr>
                </a:solidFill>
                <a:effectLst/>
                <a:latin typeface="Amasis MT Pro Medium" panose="02040604050005020304" pitchFamily="18" charset="0"/>
              </a:rPr>
              <a:t>: </a:t>
            </a:r>
            <a:r>
              <a:rPr kumimoji="0" lang="en-US" altLang="en-US" sz="1600" b="0" i="0" u="none" strike="noStrike" cap="none" normalizeH="0" baseline="0" dirty="0">
                <a:ln>
                  <a:noFill/>
                </a:ln>
                <a:solidFill>
                  <a:schemeClr val="tx2">
                    <a:lumMod val="75000"/>
                  </a:schemeClr>
                </a:solidFill>
                <a:effectLst/>
                <a:latin typeface="Amasis MT Pro Medium" panose="02040604050005020304" pitchFamily="18" charset="0"/>
              </a:rPr>
              <a:t>Factors like birth rate and fertility rate likely play a significant role in population growth. The model provides a reasonable forecast of future population trends.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masis MT Pro Medium" panose="020406040500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accent2">
                    <a:lumMod val="75000"/>
                  </a:schemeClr>
                </a:solidFill>
                <a:effectLst/>
                <a:latin typeface="Amasis MT Pro Medium" panose="02040604050005020304" pitchFamily="18" charset="0"/>
              </a:rPr>
              <a:t>Limitations and potential improvements</a:t>
            </a:r>
            <a:r>
              <a:rPr kumimoji="0" lang="en-US" altLang="en-US" sz="1600" b="0" i="0" u="none" strike="noStrike" cap="none" normalizeH="0" baseline="0" dirty="0">
                <a:ln>
                  <a:noFill/>
                </a:ln>
                <a:solidFill>
                  <a:schemeClr val="accent2">
                    <a:lumMod val="75000"/>
                  </a:schemeClr>
                </a:solidFill>
                <a:effectLst/>
                <a:latin typeface="Amasis MT Pro Medium" panose="02040604050005020304" pitchFamily="18" charset="0"/>
              </a:rPr>
              <a:t>: </a:t>
            </a:r>
            <a:r>
              <a:rPr kumimoji="0" lang="en-US" altLang="en-US" sz="1600" b="0" i="0" u="none" strike="noStrike" cap="none" normalizeH="0" baseline="0" dirty="0">
                <a:ln>
                  <a:noFill/>
                </a:ln>
                <a:solidFill>
                  <a:schemeClr val="tx2">
                    <a:lumMod val="75000"/>
                  </a:schemeClr>
                </a:solidFill>
                <a:effectLst/>
                <a:latin typeface="Amasis MT Pro Medium" panose="02040604050005020304" pitchFamily="18" charset="0"/>
              </a:rPr>
              <a:t>The linear regression model might not fully capture the complexity of population dynamics, and additional features or a more sophisticated model could improve accuracy. </a:t>
            </a:r>
          </a:p>
        </p:txBody>
      </p:sp>
      <p:pic>
        <p:nvPicPr>
          <p:cNvPr id="4" name="Picture 3" descr="Cartoon earth with hands in front of heart shape&#10;&#10;Description automatically generated">
            <a:extLst>
              <a:ext uri="{FF2B5EF4-FFF2-40B4-BE49-F238E27FC236}">
                <a16:creationId xmlns:a16="http://schemas.microsoft.com/office/drawing/2014/main" id="{516735BE-1543-A613-C4ED-D2FC4AAE719D}"/>
              </a:ext>
            </a:extLst>
          </p:cNvPr>
          <p:cNvPicPr>
            <a:picLocks noChangeAspect="1"/>
          </p:cNvPicPr>
          <p:nvPr/>
        </p:nvPicPr>
        <p:blipFill>
          <a:blip r:embed="rId2"/>
          <a:stretch>
            <a:fillRect/>
          </a:stretch>
        </p:blipFill>
        <p:spPr>
          <a:xfrm>
            <a:off x="7879606" y="732546"/>
            <a:ext cx="812023" cy="562355"/>
          </a:xfrm>
          <a:prstGeom prst="rect">
            <a:avLst/>
          </a:prstGeom>
        </p:spPr>
      </p:pic>
    </p:spTree>
    <p:extLst>
      <p:ext uri="{BB962C8B-B14F-4D97-AF65-F5344CB8AC3E}">
        <p14:creationId xmlns:p14="http://schemas.microsoft.com/office/powerpoint/2010/main" val="7534271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403" name="Google Shape;403;p36"/>
          <p:cNvSpPr/>
          <p:nvPr/>
        </p:nvSpPr>
        <p:spPr>
          <a:xfrm>
            <a:off x="880842" y="3805396"/>
            <a:ext cx="1243322" cy="488957"/>
          </a:xfrm>
          <a:custGeom>
            <a:avLst/>
            <a:gdLst/>
            <a:ahLst/>
            <a:cxnLst/>
            <a:rect l="l" t="t" r="r" b="b"/>
            <a:pathLst>
              <a:path w="32853" h="12920" extrusionOk="0">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flipH="1">
            <a:off x="7322874" y="4209359"/>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flipH="1">
            <a:off x="1045799" y="1740697"/>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8188925" y="424140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rgbClr val="F5D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967A364D-D907-B79A-50CE-D104BAACFE7D}"/>
              </a:ext>
            </a:extLst>
          </p:cNvPr>
          <p:cNvSpPr>
            <a:spLocks noChangeArrowheads="1"/>
          </p:cNvSpPr>
          <p:nvPr/>
        </p:nvSpPr>
        <p:spPr bwMode="auto">
          <a:xfrm>
            <a:off x="579371" y="1994372"/>
            <a:ext cx="7985258"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strike="noStrike" cap="none" normalizeH="0" baseline="0" dirty="0">
                <a:ln>
                  <a:noFill/>
                </a:ln>
                <a:solidFill>
                  <a:schemeClr val="accent2">
                    <a:lumMod val="75000"/>
                  </a:schemeClr>
                </a:solidFill>
                <a:effectLst/>
                <a:latin typeface="Amasis MT Pro Medium" panose="02040604050005020304" pitchFamily="18" charset="0"/>
              </a:rPr>
              <a:t>Summary of findings</a:t>
            </a:r>
            <a:r>
              <a:rPr kumimoji="0" lang="en-US" altLang="en-US" sz="1600" b="0" i="0" strike="noStrike" cap="none" normalizeH="0" baseline="0" dirty="0">
                <a:ln>
                  <a:noFill/>
                </a:ln>
                <a:solidFill>
                  <a:schemeClr val="accent2">
                    <a:lumMod val="75000"/>
                  </a:schemeClr>
                </a:solidFill>
                <a:effectLst/>
                <a:latin typeface="Amasis MT Pro Medium" panose="02040604050005020304" pitchFamily="18" charset="0"/>
              </a:rPr>
              <a:t>:</a:t>
            </a:r>
            <a:r>
              <a:rPr kumimoji="0" lang="en-US" altLang="en-US" sz="1600" b="0" i="0" u="none" strike="noStrike" cap="none" normalizeH="0" baseline="0" dirty="0">
                <a:ln>
                  <a:noFill/>
                </a:ln>
                <a:solidFill>
                  <a:schemeClr val="accent2">
                    <a:lumMod val="75000"/>
                  </a:schemeClr>
                </a:solidFill>
                <a:effectLst/>
                <a:latin typeface="Amasis MT Pro Medium" panose="02040604050005020304" pitchFamily="18" charset="0"/>
              </a:rPr>
              <a:t> </a:t>
            </a:r>
            <a:r>
              <a:rPr kumimoji="0" lang="en-US" altLang="en-US" sz="1600" b="0" i="0" u="none" strike="noStrike" cap="none" normalizeH="0" baseline="0" dirty="0">
                <a:ln>
                  <a:noFill/>
                </a:ln>
                <a:solidFill>
                  <a:schemeClr val="tx2">
                    <a:lumMod val="75000"/>
                  </a:schemeClr>
                </a:solidFill>
                <a:effectLst/>
                <a:latin typeface="Amasis MT Pro Medium" panose="02040604050005020304" pitchFamily="18" charset="0"/>
              </a:rPr>
              <a:t>The model predicts population trends with reasonable accuracy, but improvements can be made to enhance the predictive power. Population growth is largely influenced by factors like birth rate, death rate, and fertility rate.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masis MT Pro Medium" panose="020406040500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strike="noStrike" cap="none" normalizeH="0" baseline="0" dirty="0">
                <a:ln>
                  <a:noFill/>
                </a:ln>
                <a:solidFill>
                  <a:schemeClr val="accent2">
                    <a:lumMod val="75000"/>
                  </a:schemeClr>
                </a:solidFill>
                <a:effectLst/>
                <a:latin typeface="Amasis MT Pro Medium" panose="02040604050005020304" pitchFamily="18" charset="0"/>
              </a:rPr>
              <a:t>Future work and recommendations</a:t>
            </a:r>
            <a:r>
              <a:rPr kumimoji="0" lang="en-US" altLang="en-US" sz="1600" b="0" i="0" strike="noStrike" cap="none" normalizeH="0" baseline="0" dirty="0">
                <a:ln>
                  <a:noFill/>
                </a:ln>
                <a:solidFill>
                  <a:schemeClr val="accent2">
                    <a:lumMod val="75000"/>
                  </a:schemeClr>
                </a:solidFill>
                <a:effectLst/>
                <a:latin typeface="Amasis MT Pro Medium" panose="02040604050005020304" pitchFamily="18" charset="0"/>
              </a:rPr>
              <a:t>:</a:t>
            </a:r>
            <a:r>
              <a:rPr kumimoji="0" lang="en-US" altLang="en-US" sz="1600" b="0" i="0" u="none" strike="noStrike" cap="none" normalizeH="0" baseline="0" dirty="0">
                <a:ln>
                  <a:noFill/>
                </a:ln>
                <a:solidFill>
                  <a:schemeClr val="accent2">
                    <a:lumMod val="75000"/>
                  </a:schemeClr>
                </a:solidFill>
                <a:effectLst/>
                <a:latin typeface="Amasis MT Pro Medium" panose="02040604050005020304" pitchFamily="18" charset="0"/>
              </a:rPr>
              <a:t> </a:t>
            </a:r>
            <a:r>
              <a:rPr kumimoji="0" lang="en-US" altLang="en-US" sz="1600" b="0" i="0" u="none" strike="noStrike" cap="none" normalizeH="0" baseline="0" dirty="0">
                <a:ln>
                  <a:noFill/>
                </a:ln>
                <a:solidFill>
                  <a:schemeClr val="tx2">
                    <a:lumMod val="75000"/>
                  </a:schemeClr>
                </a:solidFill>
                <a:effectLst/>
                <a:latin typeface="Amasis MT Pro Medium" panose="02040604050005020304" pitchFamily="18" charset="0"/>
              </a:rPr>
              <a:t>Future work could include more advanced models like decision trees or time series models, as well as additional demographic or economic features to improve predictions. </a:t>
            </a:r>
          </a:p>
        </p:txBody>
      </p:sp>
      <p:sp>
        <p:nvSpPr>
          <p:cNvPr id="4" name="TextBox 3">
            <a:extLst>
              <a:ext uri="{FF2B5EF4-FFF2-40B4-BE49-F238E27FC236}">
                <a16:creationId xmlns:a16="http://schemas.microsoft.com/office/drawing/2014/main" id="{37604A76-C13A-9730-7E73-311393C06D5D}"/>
              </a:ext>
            </a:extLst>
          </p:cNvPr>
          <p:cNvSpPr txBox="1"/>
          <p:nvPr/>
        </p:nvSpPr>
        <p:spPr>
          <a:xfrm>
            <a:off x="2579370" y="456082"/>
            <a:ext cx="3985260" cy="1015663"/>
          </a:xfrm>
          <a:prstGeom prst="rect">
            <a:avLst/>
          </a:prstGeom>
          <a:noFill/>
        </p:spPr>
        <p:txBody>
          <a:bodyPr wrap="square">
            <a:spAutoFit/>
          </a:bodyPr>
          <a:lstStyle/>
          <a:p>
            <a:r>
              <a:rPr lang="en-IN" sz="6000" u="sng" dirty="0">
                <a:solidFill>
                  <a:schemeClr val="bg1">
                    <a:lumMod val="75000"/>
                  </a:schemeClr>
                </a:solidFill>
                <a:latin typeface="Baguet Script" panose="00000500000000000000" pitchFamily="2" charset="0"/>
              </a:rPr>
              <a:t>Conclusion</a:t>
            </a:r>
          </a:p>
        </p:txBody>
      </p:sp>
      <p:pic>
        <p:nvPicPr>
          <p:cNvPr id="5" name="Picture 4" descr="Cartoon earth with hands in front of heart shape&#10;&#10;Description automatically generated">
            <a:extLst>
              <a:ext uri="{FF2B5EF4-FFF2-40B4-BE49-F238E27FC236}">
                <a16:creationId xmlns:a16="http://schemas.microsoft.com/office/drawing/2014/main" id="{A0189CB7-42D0-11EE-F525-91707A5FEF53}"/>
              </a:ext>
            </a:extLst>
          </p:cNvPr>
          <p:cNvPicPr>
            <a:picLocks noChangeAspect="1"/>
          </p:cNvPicPr>
          <p:nvPr/>
        </p:nvPicPr>
        <p:blipFill>
          <a:blip r:embed="rId3"/>
          <a:stretch>
            <a:fillRect/>
          </a:stretch>
        </p:blipFill>
        <p:spPr>
          <a:xfrm>
            <a:off x="6233686" y="755406"/>
            <a:ext cx="812023" cy="562355"/>
          </a:xfrm>
          <a:prstGeom prst="rect">
            <a:avLst/>
          </a:prstGeom>
        </p:spPr>
      </p:pic>
    </p:spTree>
    <p:extLst>
      <p:ext uri="{BB962C8B-B14F-4D97-AF65-F5344CB8AC3E}">
        <p14:creationId xmlns:p14="http://schemas.microsoft.com/office/powerpoint/2010/main" val="1152873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DEBC1-9C7A-9FA2-DA5B-81A087B5ADA9}"/>
              </a:ext>
            </a:extLst>
          </p:cNvPr>
          <p:cNvSpPr>
            <a:spLocks noGrp="1"/>
          </p:cNvSpPr>
          <p:nvPr>
            <p:ph type="title"/>
          </p:nvPr>
        </p:nvSpPr>
        <p:spPr>
          <a:xfrm>
            <a:off x="929268" y="1761891"/>
            <a:ext cx="6952040" cy="1240750"/>
          </a:xfrm>
        </p:spPr>
        <p:txBody>
          <a:bodyPr/>
          <a:lstStyle/>
          <a:p>
            <a:r>
              <a:rPr lang="en-IN" sz="7200" u="sng" dirty="0"/>
              <a:t>THANK YOU</a:t>
            </a:r>
          </a:p>
        </p:txBody>
      </p:sp>
      <p:pic>
        <p:nvPicPr>
          <p:cNvPr id="4" name="Picture 3" descr="A blue and white globe with a heart inside&#10;&#10;Description automatically generated">
            <a:extLst>
              <a:ext uri="{FF2B5EF4-FFF2-40B4-BE49-F238E27FC236}">
                <a16:creationId xmlns:a16="http://schemas.microsoft.com/office/drawing/2014/main" id="{F202BCDC-A193-4236-263F-D35211B944CB}"/>
              </a:ext>
            </a:extLst>
          </p:cNvPr>
          <p:cNvPicPr>
            <a:picLocks noChangeAspect="1"/>
          </p:cNvPicPr>
          <p:nvPr/>
        </p:nvPicPr>
        <p:blipFill>
          <a:blip r:embed="rId2"/>
          <a:stretch>
            <a:fillRect/>
          </a:stretch>
        </p:blipFill>
        <p:spPr>
          <a:xfrm>
            <a:off x="5828370" y="2189241"/>
            <a:ext cx="545795" cy="566681"/>
          </a:xfrm>
          <a:prstGeom prst="rect">
            <a:avLst/>
          </a:prstGeom>
        </p:spPr>
      </p:pic>
      <p:pic>
        <p:nvPicPr>
          <p:cNvPr id="8" name="Picture 7" descr="A cartoon of a cat holding a globe&#10;&#10;Description automatically generated">
            <a:extLst>
              <a:ext uri="{FF2B5EF4-FFF2-40B4-BE49-F238E27FC236}">
                <a16:creationId xmlns:a16="http://schemas.microsoft.com/office/drawing/2014/main" id="{23E67374-550F-294E-F5FA-1171D1568E2C}"/>
              </a:ext>
            </a:extLst>
          </p:cNvPr>
          <p:cNvPicPr>
            <a:picLocks noChangeAspect="1"/>
          </p:cNvPicPr>
          <p:nvPr/>
        </p:nvPicPr>
        <p:blipFill>
          <a:blip r:embed="rId3"/>
          <a:stretch>
            <a:fillRect/>
          </a:stretch>
        </p:blipFill>
        <p:spPr>
          <a:xfrm rot="20519955">
            <a:off x="575033" y="1858990"/>
            <a:ext cx="1375318" cy="891067"/>
          </a:xfrm>
          <a:prstGeom prst="rect">
            <a:avLst/>
          </a:prstGeom>
        </p:spPr>
      </p:pic>
      <p:pic>
        <p:nvPicPr>
          <p:cNvPr id="10" name="Picture 9" descr="A cartoon monkey holding a globe&#10;&#10;Description automatically generated">
            <a:extLst>
              <a:ext uri="{FF2B5EF4-FFF2-40B4-BE49-F238E27FC236}">
                <a16:creationId xmlns:a16="http://schemas.microsoft.com/office/drawing/2014/main" id="{5F1A5316-8ECF-C6DC-5138-DEAD73ED2FE0}"/>
              </a:ext>
            </a:extLst>
          </p:cNvPr>
          <p:cNvPicPr>
            <a:picLocks noChangeAspect="1"/>
          </p:cNvPicPr>
          <p:nvPr/>
        </p:nvPicPr>
        <p:blipFill>
          <a:blip r:embed="rId4"/>
          <a:stretch>
            <a:fillRect/>
          </a:stretch>
        </p:blipFill>
        <p:spPr>
          <a:xfrm>
            <a:off x="6617163" y="1412022"/>
            <a:ext cx="1264145" cy="1159728"/>
          </a:xfrm>
          <a:prstGeom prst="rect">
            <a:avLst/>
          </a:prstGeom>
        </p:spPr>
      </p:pic>
    </p:spTree>
    <p:extLst>
      <p:ext uri="{BB962C8B-B14F-4D97-AF65-F5344CB8AC3E}">
        <p14:creationId xmlns:p14="http://schemas.microsoft.com/office/powerpoint/2010/main" val="2626843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9" name="Google Shape;369;p35"/>
          <p:cNvSpPr/>
          <p:nvPr/>
        </p:nvSpPr>
        <p:spPr>
          <a:xfrm>
            <a:off x="8313574" y="8795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flipH="1">
            <a:off x="240107" y="1014300"/>
            <a:ext cx="1114043" cy="427270"/>
          </a:xfrm>
          <a:custGeom>
            <a:avLst/>
            <a:gdLst/>
            <a:ahLst/>
            <a:cxnLst/>
            <a:rect l="l" t="t" r="r" b="b"/>
            <a:pathLst>
              <a:path w="29437" h="11290" extrusionOk="0">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a:off x="8313574" y="424808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flipH="1">
            <a:off x="379674" y="3937672"/>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flipH="1">
            <a:off x="7534849" y="1231172"/>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35"/>
          <p:cNvGrpSpPr/>
          <p:nvPr/>
        </p:nvGrpSpPr>
        <p:grpSpPr>
          <a:xfrm>
            <a:off x="8682888" y="2011959"/>
            <a:ext cx="326825" cy="1058591"/>
            <a:chOff x="8682888" y="2011959"/>
            <a:chExt cx="326825" cy="1058591"/>
          </a:xfrm>
        </p:grpSpPr>
        <p:sp>
          <p:nvSpPr>
            <p:cNvPr id="375" name="Google Shape;375;p35"/>
            <p:cNvSpPr/>
            <p:nvPr/>
          </p:nvSpPr>
          <p:spPr>
            <a:xfrm>
              <a:off x="8682888" y="2700550"/>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a:off x="8730975" y="201195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5"/>
          <p:cNvSpPr/>
          <p:nvPr/>
        </p:nvSpPr>
        <p:spPr>
          <a:xfrm>
            <a:off x="240088" y="3554147"/>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422913" y="40443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B3DD436D-F178-F5D4-FB4C-762D08E43E61}"/>
              </a:ext>
            </a:extLst>
          </p:cNvPr>
          <p:cNvSpPr txBox="1"/>
          <p:nvPr/>
        </p:nvSpPr>
        <p:spPr>
          <a:xfrm>
            <a:off x="1306598" y="332109"/>
            <a:ext cx="6228251" cy="1015663"/>
          </a:xfrm>
          <a:prstGeom prst="rect">
            <a:avLst/>
          </a:prstGeom>
          <a:noFill/>
        </p:spPr>
        <p:txBody>
          <a:bodyPr wrap="square" rtlCol="0">
            <a:spAutoFit/>
          </a:bodyPr>
          <a:lstStyle/>
          <a:p>
            <a:r>
              <a:rPr lang="en-IN" sz="6000" u="sng" dirty="0">
                <a:solidFill>
                  <a:schemeClr val="bg1">
                    <a:lumMod val="75000"/>
                  </a:schemeClr>
                </a:solidFill>
                <a:latin typeface="Baguet Script" panose="00000500000000000000" pitchFamily="2" charset="0"/>
              </a:rPr>
              <a:t>Data Preprocessing</a:t>
            </a:r>
          </a:p>
        </p:txBody>
      </p:sp>
      <p:sp>
        <p:nvSpPr>
          <p:cNvPr id="2" name="Rectangle 1">
            <a:extLst>
              <a:ext uri="{FF2B5EF4-FFF2-40B4-BE49-F238E27FC236}">
                <a16:creationId xmlns:a16="http://schemas.microsoft.com/office/drawing/2014/main" id="{C8235CE4-3FC0-872E-5E9A-F2962C79C9D4}"/>
              </a:ext>
            </a:extLst>
          </p:cNvPr>
          <p:cNvSpPr>
            <a:spLocks noChangeArrowheads="1"/>
          </p:cNvSpPr>
          <p:nvPr/>
        </p:nvSpPr>
        <p:spPr bwMode="auto">
          <a:xfrm>
            <a:off x="538249" y="2801532"/>
            <a:ext cx="796289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2">
                  <a:lumMod val="75000"/>
                </a:schemeClr>
              </a:solidFill>
              <a:effectLst/>
              <a:latin typeface="Amasis MT Pro Medium" panose="020406040500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masis MT Pro Medium" panose="02040604050005020304" pitchFamily="18" charset="0"/>
            </a:endParaRPr>
          </a:p>
        </p:txBody>
      </p:sp>
      <p:pic>
        <p:nvPicPr>
          <p:cNvPr id="4" name="Picture 3" descr="Cartoon earth with hands in front of heart shape&#10;&#10;Description automatically generated">
            <a:extLst>
              <a:ext uri="{FF2B5EF4-FFF2-40B4-BE49-F238E27FC236}">
                <a16:creationId xmlns:a16="http://schemas.microsoft.com/office/drawing/2014/main" id="{F7F24D27-A76A-D399-B554-47FF4A1CF607}"/>
              </a:ext>
            </a:extLst>
          </p:cNvPr>
          <p:cNvPicPr>
            <a:picLocks noChangeAspect="1"/>
          </p:cNvPicPr>
          <p:nvPr/>
        </p:nvPicPr>
        <p:blipFill>
          <a:blip r:embed="rId3"/>
          <a:stretch>
            <a:fillRect/>
          </a:stretch>
        </p:blipFill>
        <p:spPr>
          <a:xfrm>
            <a:off x="7534849" y="665580"/>
            <a:ext cx="812023" cy="562355"/>
          </a:xfrm>
          <a:prstGeom prst="rect">
            <a:avLst/>
          </a:prstGeom>
        </p:spPr>
      </p:pic>
      <p:sp>
        <p:nvSpPr>
          <p:cNvPr id="6" name="TextBox 5">
            <a:extLst>
              <a:ext uri="{FF2B5EF4-FFF2-40B4-BE49-F238E27FC236}">
                <a16:creationId xmlns:a16="http://schemas.microsoft.com/office/drawing/2014/main" id="{DAD93A40-FA13-D723-D159-71C83E3F2365}"/>
              </a:ext>
            </a:extLst>
          </p:cNvPr>
          <p:cNvSpPr txBox="1"/>
          <p:nvPr/>
        </p:nvSpPr>
        <p:spPr>
          <a:xfrm>
            <a:off x="1060316" y="2067097"/>
            <a:ext cx="7155175" cy="2062103"/>
          </a:xfrm>
          <a:prstGeom prst="rect">
            <a:avLst/>
          </a:prstGeom>
          <a:noFill/>
        </p:spPr>
        <p:txBody>
          <a:bodyPr wrap="square">
            <a:spAutoFit/>
          </a:bodyPr>
          <a:lstStyle/>
          <a:p>
            <a:r>
              <a:rPr lang="en-IN" sz="1600" dirty="0">
                <a:solidFill>
                  <a:schemeClr val="accent2">
                    <a:lumMod val="75000"/>
                  </a:schemeClr>
                </a:solidFill>
                <a:latin typeface="Amasis MT Pro Medium" panose="02040604050005020304" pitchFamily="18" charset="0"/>
              </a:rPr>
              <a:t>Handling missing values: </a:t>
            </a:r>
            <a:r>
              <a:rPr lang="en-IN" sz="1600" dirty="0">
                <a:solidFill>
                  <a:schemeClr val="tx2">
                    <a:lumMod val="75000"/>
                  </a:schemeClr>
                </a:solidFill>
                <a:latin typeface="Amasis MT Pro Medium" panose="02040604050005020304" pitchFamily="18" charset="0"/>
              </a:rPr>
              <a:t>Missing values in the dataset are handled by removing rows with null values using the dropna() method.</a:t>
            </a:r>
          </a:p>
          <a:p>
            <a:endParaRPr lang="en-IN" sz="1600" dirty="0">
              <a:solidFill>
                <a:schemeClr val="tx2">
                  <a:lumMod val="75000"/>
                </a:schemeClr>
              </a:solidFill>
              <a:latin typeface="Amasis MT Pro Medium" panose="02040604050005020304" pitchFamily="18" charset="0"/>
            </a:endParaRPr>
          </a:p>
          <a:p>
            <a:r>
              <a:rPr lang="en-IN" sz="1600" dirty="0">
                <a:solidFill>
                  <a:schemeClr val="accent2">
                    <a:lumMod val="75000"/>
                  </a:schemeClr>
                </a:solidFill>
                <a:latin typeface="Amasis MT Pro Medium" panose="02040604050005020304" pitchFamily="18" charset="0"/>
              </a:rPr>
              <a:t>Feature selection and engineering:</a:t>
            </a:r>
          </a:p>
          <a:p>
            <a:r>
              <a:rPr lang="en-IN" sz="1600" dirty="0">
                <a:solidFill>
                  <a:schemeClr val="tx2">
                    <a:lumMod val="75000"/>
                  </a:schemeClr>
                </a:solidFill>
                <a:latin typeface="Amasis MT Pro Medium" panose="02040604050005020304" pitchFamily="18" charset="0"/>
              </a:rPr>
              <a:t>Features like BirthRate, DeathRate, NetMigration, and FertilityRate are selected for the model.</a:t>
            </a:r>
          </a:p>
          <a:p>
            <a:r>
              <a:rPr lang="en-IN" sz="1600" dirty="0">
                <a:solidFill>
                  <a:schemeClr val="tx2">
                    <a:lumMod val="75000"/>
                  </a:schemeClr>
                </a:solidFill>
                <a:latin typeface="Amasis MT Pro Medium" panose="02040604050005020304" pitchFamily="18" charset="0"/>
              </a:rPr>
              <a:t>An additional feature, GrowthRate, is created to represent the year-on-year percentage change in population.</a:t>
            </a:r>
          </a:p>
        </p:txBody>
      </p:sp>
    </p:spTree>
    <p:extLst>
      <p:ext uri="{BB962C8B-B14F-4D97-AF65-F5344CB8AC3E}">
        <p14:creationId xmlns:p14="http://schemas.microsoft.com/office/powerpoint/2010/main" val="3745519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9" name="Google Shape;369;p35"/>
          <p:cNvSpPr/>
          <p:nvPr/>
        </p:nvSpPr>
        <p:spPr>
          <a:xfrm>
            <a:off x="8313574" y="8795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flipH="1">
            <a:off x="240107" y="1014300"/>
            <a:ext cx="1114043" cy="427270"/>
          </a:xfrm>
          <a:custGeom>
            <a:avLst/>
            <a:gdLst/>
            <a:ahLst/>
            <a:cxnLst/>
            <a:rect l="l" t="t" r="r" b="b"/>
            <a:pathLst>
              <a:path w="29437" h="11290" extrusionOk="0">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a:off x="8313574" y="424808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flipH="1">
            <a:off x="379674" y="3937672"/>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flipH="1">
            <a:off x="7534849" y="1231172"/>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35"/>
          <p:cNvGrpSpPr/>
          <p:nvPr/>
        </p:nvGrpSpPr>
        <p:grpSpPr>
          <a:xfrm>
            <a:off x="8682888" y="2011959"/>
            <a:ext cx="326825" cy="1058591"/>
            <a:chOff x="8682888" y="2011959"/>
            <a:chExt cx="326825" cy="1058591"/>
          </a:xfrm>
        </p:grpSpPr>
        <p:sp>
          <p:nvSpPr>
            <p:cNvPr id="375" name="Google Shape;375;p35"/>
            <p:cNvSpPr/>
            <p:nvPr/>
          </p:nvSpPr>
          <p:spPr>
            <a:xfrm>
              <a:off x="8682888" y="2700550"/>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a:off x="8730975" y="201195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5"/>
          <p:cNvSpPr/>
          <p:nvPr/>
        </p:nvSpPr>
        <p:spPr>
          <a:xfrm>
            <a:off x="240088" y="3554147"/>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422913" y="40443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a:extLst>
              <a:ext uri="{FF2B5EF4-FFF2-40B4-BE49-F238E27FC236}">
                <a16:creationId xmlns:a16="http://schemas.microsoft.com/office/drawing/2014/main" id="{59B705C4-188E-E621-10BC-8C8DDE5E87A4}"/>
              </a:ext>
            </a:extLst>
          </p:cNvPr>
          <p:cNvSpPr txBox="1"/>
          <p:nvPr/>
        </p:nvSpPr>
        <p:spPr>
          <a:xfrm>
            <a:off x="470761" y="404434"/>
            <a:ext cx="2383952" cy="461665"/>
          </a:xfrm>
          <a:prstGeom prst="rect">
            <a:avLst/>
          </a:prstGeom>
          <a:noFill/>
        </p:spPr>
        <p:txBody>
          <a:bodyPr wrap="square" rtlCol="0">
            <a:spAutoFit/>
          </a:bodyPr>
          <a:lstStyle/>
          <a:p>
            <a:r>
              <a:rPr lang="en-IN" sz="2400" dirty="0">
                <a:solidFill>
                  <a:schemeClr val="bg1">
                    <a:lumMod val="75000"/>
                  </a:schemeClr>
                </a:solidFill>
                <a:latin typeface="Baguet Script" panose="00000500000000000000" pitchFamily="2" charset="0"/>
              </a:rPr>
              <a:t>Import Packages</a:t>
            </a:r>
          </a:p>
        </p:txBody>
      </p:sp>
      <p:pic>
        <p:nvPicPr>
          <p:cNvPr id="11" name="Picture 10" descr="A screenshot of a computer&#10;&#10;Description automatically generated">
            <a:extLst>
              <a:ext uri="{FF2B5EF4-FFF2-40B4-BE49-F238E27FC236}">
                <a16:creationId xmlns:a16="http://schemas.microsoft.com/office/drawing/2014/main" id="{2219DE92-4C4B-7E0D-618C-A9BCC6EE698F}"/>
              </a:ext>
            </a:extLst>
          </p:cNvPr>
          <p:cNvPicPr>
            <a:picLocks noChangeAspect="1"/>
          </p:cNvPicPr>
          <p:nvPr/>
        </p:nvPicPr>
        <p:blipFill>
          <a:blip r:embed="rId3"/>
          <a:srcRect l="3577" t="4480" b="47496"/>
          <a:stretch/>
        </p:blipFill>
        <p:spPr>
          <a:xfrm>
            <a:off x="470760" y="1231173"/>
            <a:ext cx="8212127" cy="3278042"/>
          </a:xfrm>
          <a:prstGeom prst="rect">
            <a:avLst/>
          </a:prstGeom>
        </p:spPr>
      </p:pic>
    </p:spTree>
    <p:extLst>
      <p:ext uri="{BB962C8B-B14F-4D97-AF65-F5344CB8AC3E}">
        <p14:creationId xmlns:p14="http://schemas.microsoft.com/office/powerpoint/2010/main" val="3892081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40" name="Google Shape;440;p37"/>
          <p:cNvSpPr/>
          <p:nvPr/>
        </p:nvSpPr>
        <p:spPr>
          <a:xfrm>
            <a:off x="521511" y="42532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7866949" y="10177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7"/>
          <p:cNvSpPr/>
          <p:nvPr/>
        </p:nvSpPr>
        <p:spPr>
          <a:xfrm flipH="1">
            <a:off x="7398199" y="3906647"/>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1">
            <a:extLst>
              <a:ext uri="{FF2B5EF4-FFF2-40B4-BE49-F238E27FC236}">
                <a16:creationId xmlns:a16="http://schemas.microsoft.com/office/drawing/2014/main" id="{579E2D52-EEFC-9EAF-0E8D-B09E7C2E7479}"/>
              </a:ext>
            </a:extLst>
          </p:cNvPr>
          <p:cNvSpPr>
            <a:spLocks noChangeArrowheads="1"/>
          </p:cNvSpPr>
          <p:nvPr/>
        </p:nvSpPr>
        <p:spPr bwMode="auto">
          <a:xfrm>
            <a:off x="596408" y="1834271"/>
            <a:ext cx="795118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strike="noStrike" cap="none" normalizeH="0" baseline="0" dirty="0">
                <a:ln>
                  <a:noFill/>
                </a:ln>
                <a:solidFill>
                  <a:schemeClr val="accent2">
                    <a:lumMod val="75000"/>
                  </a:schemeClr>
                </a:solidFill>
                <a:effectLst/>
                <a:latin typeface="Amasis MT Pro Medium" panose="02040604050005020304" pitchFamily="18" charset="0"/>
              </a:rPr>
              <a:t>Summary statistics</a:t>
            </a:r>
            <a:r>
              <a:rPr kumimoji="0" lang="en-US" altLang="en-US" sz="1600" b="0" i="0" strike="noStrike" cap="none" normalizeH="0" baseline="0" dirty="0">
                <a:ln>
                  <a:noFill/>
                </a:ln>
                <a:solidFill>
                  <a:schemeClr val="accent2">
                    <a:lumMod val="75000"/>
                  </a:schemeClr>
                </a:solidFill>
                <a:effectLst/>
                <a:latin typeface="Amasis MT Pro Medium" panose="02040604050005020304" pitchFamily="18" charset="0"/>
              </a:rPr>
              <a:t>: </a:t>
            </a:r>
            <a:r>
              <a:rPr kumimoji="0" lang="en-US" altLang="en-US" sz="1600" b="0" i="0" u="none" strike="noStrike" cap="none" normalizeH="0" baseline="0" dirty="0">
                <a:ln>
                  <a:noFill/>
                </a:ln>
                <a:solidFill>
                  <a:schemeClr val="tx2">
                    <a:lumMod val="75000"/>
                  </a:schemeClr>
                </a:solidFill>
                <a:effectLst/>
                <a:latin typeface="Amasis MT Pro Medium" panose="02040604050005020304" pitchFamily="18" charset="0"/>
              </a:rPr>
              <a:t>The basic structure of the dataset, such as data types and null values, is reviewed using data.info().</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masis MT Pro Medium" panose="020406040500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strike="noStrike" cap="none" normalizeH="0" baseline="0" dirty="0">
                <a:ln>
                  <a:noFill/>
                </a:ln>
                <a:solidFill>
                  <a:schemeClr val="accent2">
                    <a:lumMod val="75000"/>
                  </a:schemeClr>
                </a:solidFill>
                <a:effectLst/>
                <a:latin typeface="Amasis MT Pro Medium" panose="02040604050005020304" pitchFamily="18" charset="0"/>
              </a:rPr>
              <a:t>Visualization of population trends</a:t>
            </a:r>
            <a:r>
              <a:rPr kumimoji="0" lang="en-US" altLang="en-US" sz="1600" b="0" i="0" strike="noStrike" cap="none" normalizeH="0" baseline="0" dirty="0">
                <a:ln>
                  <a:noFill/>
                </a:ln>
                <a:solidFill>
                  <a:schemeClr val="accent2">
                    <a:lumMod val="75000"/>
                  </a:schemeClr>
                </a:solidFill>
                <a:effectLst/>
                <a:latin typeface="Amasis MT Pro Medium" panose="02040604050005020304" pitchFamily="18" charset="0"/>
              </a:rPr>
              <a:t>:</a:t>
            </a:r>
            <a:r>
              <a:rPr kumimoji="0" lang="en-US" altLang="en-US" sz="1600" b="0" i="0" u="none" strike="noStrike" cap="none" normalizeH="0" baseline="0" dirty="0">
                <a:ln>
                  <a:noFill/>
                </a:ln>
                <a:solidFill>
                  <a:schemeClr val="accent2">
                    <a:lumMod val="75000"/>
                  </a:schemeClr>
                </a:solidFill>
                <a:effectLst/>
                <a:latin typeface="Amasis MT Pro Medium" panose="02040604050005020304" pitchFamily="18" charset="0"/>
              </a:rPr>
              <a:t> </a:t>
            </a:r>
            <a:r>
              <a:rPr kumimoji="0" lang="en-US" altLang="en-US" sz="1600" b="0" i="0" u="none" strike="noStrike" cap="none" normalizeH="0" baseline="0" dirty="0">
                <a:ln>
                  <a:noFill/>
                </a:ln>
                <a:solidFill>
                  <a:schemeClr val="tx2">
                    <a:lumMod val="75000"/>
                  </a:schemeClr>
                </a:solidFill>
                <a:effectLst/>
                <a:latin typeface="Amasis MT Pro Medium" panose="02040604050005020304" pitchFamily="18" charset="0"/>
              </a:rPr>
              <a:t>A line plot is used to visualize actual population data over time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masis MT Pro Medium" panose="020406040500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strike="noStrike" cap="none" normalizeH="0" baseline="0" dirty="0">
                <a:ln>
                  <a:noFill/>
                </a:ln>
                <a:solidFill>
                  <a:schemeClr val="accent2">
                    <a:lumMod val="75000"/>
                  </a:schemeClr>
                </a:solidFill>
                <a:effectLst/>
                <a:latin typeface="Amasis MT Pro Medium" panose="02040604050005020304" pitchFamily="18" charset="0"/>
              </a:rPr>
              <a:t>Analysis of key factors affecting population growth</a:t>
            </a:r>
            <a:r>
              <a:rPr kumimoji="0" lang="en-US" altLang="en-US" sz="1600" b="0" i="0" strike="noStrike" cap="none" normalizeH="0" baseline="0" dirty="0">
                <a:ln>
                  <a:noFill/>
                </a:ln>
                <a:solidFill>
                  <a:schemeClr val="accent2">
                    <a:lumMod val="75000"/>
                  </a:schemeClr>
                </a:solidFill>
                <a:effectLst/>
                <a:latin typeface="Amasis MT Pro Medium" panose="02040604050005020304" pitchFamily="18" charset="0"/>
              </a:rPr>
              <a:t>:</a:t>
            </a:r>
            <a:r>
              <a:rPr kumimoji="0" lang="en-US" altLang="en-US" sz="1600" b="0" i="0" strike="noStrike" cap="none" normalizeH="0" baseline="0" dirty="0">
                <a:ln>
                  <a:noFill/>
                </a:ln>
                <a:solidFill>
                  <a:schemeClr val="tx1"/>
                </a:solidFill>
                <a:effectLst/>
                <a:latin typeface="Amasis MT Pro Medium" panose="02040604050005020304" pitchFamily="18" charset="0"/>
              </a:rPr>
              <a:t> </a:t>
            </a:r>
            <a:r>
              <a:rPr kumimoji="0" lang="en-US" altLang="en-US" sz="1600" b="0" i="0" u="none" strike="noStrike" cap="none" normalizeH="0" baseline="0" dirty="0">
                <a:ln>
                  <a:noFill/>
                </a:ln>
                <a:solidFill>
                  <a:schemeClr val="tx2">
                    <a:lumMod val="75000"/>
                  </a:schemeClr>
                </a:solidFill>
                <a:effectLst/>
                <a:latin typeface="Amasis MT Pro Medium" panose="02040604050005020304" pitchFamily="18" charset="0"/>
              </a:rPr>
              <a:t>Factors like birth rate, death rate, and migration are likely analyzed to understand their relationship with population growth. </a:t>
            </a:r>
          </a:p>
        </p:txBody>
      </p:sp>
      <p:sp>
        <p:nvSpPr>
          <p:cNvPr id="5" name="TextBox 4">
            <a:extLst>
              <a:ext uri="{FF2B5EF4-FFF2-40B4-BE49-F238E27FC236}">
                <a16:creationId xmlns:a16="http://schemas.microsoft.com/office/drawing/2014/main" id="{7C9714FC-3502-2D23-5EBB-423A708F9F83}"/>
              </a:ext>
            </a:extLst>
          </p:cNvPr>
          <p:cNvSpPr txBox="1"/>
          <p:nvPr/>
        </p:nvSpPr>
        <p:spPr>
          <a:xfrm>
            <a:off x="788019" y="591472"/>
            <a:ext cx="8950711" cy="707886"/>
          </a:xfrm>
          <a:prstGeom prst="rect">
            <a:avLst/>
          </a:prstGeom>
          <a:noFill/>
        </p:spPr>
        <p:txBody>
          <a:bodyPr wrap="square" rtlCol="0">
            <a:spAutoFit/>
          </a:bodyPr>
          <a:lstStyle/>
          <a:p>
            <a:r>
              <a:rPr lang="en-IN" sz="4000" u="sng" dirty="0">
                <a:solidFill>
                  <a:schemeClr val="bg1">
                    <a:lumMod val="75000"/>
                  </a:schemeClr>
                </a:solidFill>
                <a:latin typeface="Baguet Script" panose="00000500000000000000" pitchFamily="2" charset="0"/>
              </a:rPr>
              <a:t>Exploratory Data Analysis (EDA)</a:t>
            </a:r>
          </a:p>
        </p:txBody>
      </p:sp>
      <p:pic>
        <p:nvPicPr>
          <p:cNvPr id="6" name="Picture 5" descr="Cartoon earth with hands in front of heart shape&#10;&#10;Description automatically generated">
            <a:extLst>
              <a:ext uri="{FF2B5EF4-FFF2-40B4-BE49-F238E27FC236}">
                <a16:creationId xmlns:a16="http://schemas.microsoft.com/office/drawing/2014/main" id="{FDDE8834-616C-FF22-A0F7-706B289895F7}"/>
              </a:ext>
            </a:extLst>
          </p:cNvPr>
          <p:cNvPicPr>
            <a:picLocks noChangeAspect="1"/>
          </p:cNvPicPr>
          <p:nvPr/>
        </p:nvPicPr>
        <p:blipFill>
          <a:blip r:embed="rId3"/>
          <a:stretch>
            <a:fillRect/>
          </a:stretch>
        </p:blipFill>
        <p:spPr>
          <a:xfrm>
            <a:off x="7861542" y="626364"/>
            <a:ext cx="812023" cy="562355"/>
          </a:xfrm>
          <a:prstGeom prst="rect">
            <a:avLst/>
          </a:prstGeom>
        </p:spPr>
      </p:pic>
    </p:spTree>
    <p:extLst>
      <p:ext uri="{BB962C8B-B14F-4D97-AF65-F5344CB8AC3E}">
        <p14:creationId xmlns:p14="http://schemas.microsoft.com/office/powerpoint/2010/main" val="2870688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9026-E895-9881-C706-33DE402C85DB}"/>
              </a:ext>
            </a:extLst>
          </p:cNvPr>
          <p:cNvSpPr>
            <a:spLocks noGrp="1"/>
          </p:cNvSpPr>
          <p:nvPr>
            <p:ph type="title"/>
          </p:nvPr>
        </p:nvSpPr>
        <p:spPr>
          <a:xfrm>
            <a:off x="1969492" y="526799"/>
            <a:ext cx="5100936" cy="669353"/>
          </a:xfrm>
        </p:spPr>
        <p:txBody>
          <a:bodyPr/>
          <a:lstStyle/>
          <a:p>
            <a:r>
              <a:rPr lang="en-IN" sz="6000" u="sng" dirty="0">
                <a:solidFill>
                  <a:schemeClr val="bg1">
                    <a:lumMod val="75000"/>
                  </a:schemeClr>
                </a:solidFill>
                <a:latin typeface="Baguet Script" panose="00000500000000000000" pitchFamily="2" charset="0"/>
              </a:rPr>
              <a:t>Model Building</a:t>
            </a:r>
          </a:p>
        </p:txBody>
      </p:sp>
      <p:sp>
        <p:nvSpPr>
          <p:cNvPr id="3" name="Rectangle 1">
            <a:extLst>
              <a:ext uri="{FF2B5EF4-FFF2-40B4-BE49-F238E27FC236}">
                <a16:creationId xmlns:a16="http://schemas.microsoft.com/office/drawing/2014/main" id="{E205E801-7A30-7FA9-AFCC-B40A7CDF363F}"/>
              </a:ext>
            </a:extLst>
          </p:cNvPr>
          <p:cNvSpPr>
            <a:spLocks noChangeArrowheads="1"/>
          </p:cNvSpPr>
          <p:nvPr/>
        </p:nvSpPr>
        <p:spPr bwMode="auto">
          <a:xfrm>
            <a:off x="490653" y="1905438"/>
            <a:ext cx="8162693"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strike="noStrike" cap="none" normalizeH="0" baseline="0" dirty="0">
                <a:ln>
                  <a:noFill/>
                </a:ln>
                <a:solidFill>
                  <a:schemeClr val="accent2">
                    <a:lumMod val="75000"/>
                  </a:schemeClr>
                </a:solidFill>
                <a:effectLst/>
                <a:latin typeface="Amasis MT Pro Medium" panose="02040604050005020304" pitchFamily="18" charset="0"/>
              </a:rPr>
              <a:t>Description of the machine learning model used</a:t>
            </a:r>
            <a:r>
              <a:rPr kumimoji="0" lang="en-US" altLang="en-US" sz="1600" b="0" i="0" strike="noStrike" cap="none" normalizeH="0" baseline="0" dirty="0">
                <a:ln>
                  <a:noFill/>
                </a:ln>
                <a:solidFill>
                  <a:schemeClr val="accent2">
                    <a:lumMod val="75000"/>
                  </a:schemeClr>
                </a:solidFill>
                <a:effectLst/>
                <a:latin typeface="Amasis MT Pro Medium" panose="02040604050005020304" pitchFamily="18" charset="0"/>
              </a:rPr>
              <a:t>:</a:t>
            </a:r>
            <a:r>
              <a:rPr kumimoji="0" lang="en-US" altLang="en-US" sz="1600" b="0" i="0" u="none" strike="noStrike" cap="none" normalizeH="0" baseline="0" dirty="0">
                <a:ln>
                  <a:noFill/>
                </a:ln>
                <a:solidFill>
                  <a:schemeClr val="accent2">
                    <a:lumMod val="75000"/>
                  </a:schemeClr>
                </a:solidFill>
                <a:effectLst/>
                <a:latin typeface="Amasis MT Pro Medium" panose="02040604050005020304" pitchFamily="18" charset="0"/>
              </a:rPr>
              <a:t> </a:t>
            </a:r>
            <a:r>
              <a:rPr kumimoji="0" lang="en-US" altLang="en-US" sz="1600" b="0" i="0" u="none" strike="noStrike" cap="none" normalizeH="0" baseline="0" dirty="0">
                <a:ln>
                  <a:noFill/>
                </a:ln>
                <a:solidFill>
                  <a:schemeClr val="tx2">
                    <a:lumMod val="75000"/>
                  </a:schemeClr>
                </a:solidFill>
                <a:effectLst/>
                <a:latin typeface="Amasis MT Pro Medium" panose="02040604050005020304" pitchFamily="18" charset="0"/>
              </a:rPr>
              <a:t>A linear regression model is used to predict population growth based on the selected features.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masis MT Pro Medium" panose="020406040500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strike="noStrike" cap="none" normalizeH="0" baseline="0" dirty="0">
                <a:ln>
                  <a:noFill/>
                </a:ln>
                <a:solidFill>
                  <a:schemeClr val="accent2">
                    <a:lumMod val="75000"/>
                  </a:schemeClr>
                </a:solidFill>
                <a:effectLst/>
                <a:latin typeface="Amasis MT Pro Medium" panose="02040604050005020304" pitchFamily="18" charset="0"/>
              </a:rPr>
              <a:t>Training and testing dataset split</a:t>
            </a:r>
            <a:r>
              <a:rPr kumimoji="0" lang="en-US" altLang="en-US" sz="1600" b="0" i="0" strike="noStrike" cap="none" normalizeH="0" baseline="0" dirty="0">
                <a:ln>
                  <a:noFill/>
                </a:ln>
                <a:solidFill>
                  <a:schemeClr val="accent2">
                    <a:lumMod val="75000"/>
                  </a:schemeClr>
                </a:solidFill>
                <a:effectLst/>
                <a:latin typeface="Amasis MT Pro Medium" panose="02040604050005020304" pitchFamily="18" charset="0"/>
              </a:rPr>
              <a:t>: </a:t>
            </a:r>
            <a:r>
              <a:rPr kumimoji="0" lang="en-US" altLang="en-US" sz="1600" b="0" i="0" u="none" strike="noStrike" cap="none" normalizeH="0" baseline="0" dirty="0">
                <a:ln>
                  <a:noFill/>
                </a:ln>
                <a:solidFill>
                  <a:schemeClr val="tx2">
                    <a:lumMod val="75000"/>
                  </a:schemeClr>
                </a:solidFill>
                <a:effectLst/>
                <a:latin typeface="Amasis MT Pro Medium" panose="02040604050005020304" pitchFamily="18" charset="0"/>
              </a:rPr>
              <a:t>The dataset is split into training and testing sets using a 70-30 ratio with the train_test_split() function.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masis MT Pro Medium" panose="020406040500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strike="noStrike" cap="none" normalizeH="0" baseline="0" dirty="0">
                <a:ln>
                  <a:noFill/>
                </a:ln>
                <a:solidFill>
                  <a:schemeClr val="accent2">
                    <a:lumMod val="75000"/>
                  </a:schemeClr>
                </a:solidFill>
                <a:effectLst/>
                <a:latin typeface="Amasis MT Pro Medium" panose="02040604050005020304" pitchFamily="18" charset="0"/>
              </a:rPr>
              <a:t>Feature scaling</a:t>
            </a:r>
            <a:r>
              <a:rPr kumimoji="0" lang="en-US" altLang="en-US" sz="1600" b="0" i="0" strike="noStrike" cap="none" normalizeH="0" baseline="0" dirty="0">
                <a:ln>
                  <a:noFill/>
                </a:ln>
                <a:solidFill>
                  <a:schemeClr val="accent2">
                    <a:lumMod val="75000"/>
                  </a:schemeClr>
                </a:solidFill>
                <a:effectLst/>
                <a:latin typeface="Amasis MT Pro Medium" panose="02040604050005020304" pitchFamily="18" charset="0"/>
              </a:rPr>
              <a:t>: </a:t>
            </a:r>
            <a:r>
              <a:rPr kumimoji="0" lang="en-US" altLang="en-US" sz="1600" b="0" i="0" u="none" strike="noStrike" cap="none" normalizeH="0" baseline="0" dirty="0">
                <a:ln>
                  <a:noFill/>
                </a:ln>
                <a:solidFill>
                  <a:schemeClr val="tx2">
                    <a:lumMod val="75000"/>
                  </a:schemeClr>
                </a:solidFill>
                <a:effectLst/>
                <a:latin typeface="Amasis MT Pro Medium" panose="02040604050005020304" pitchFamily="18" charset="0"/>
              </a:rPr>
              <a:t>The features are scaled using StandardScaler to normalize the data for better performance of the linear regression model. </a:t>
            </a:r>
          </a:p>
        </p:txBody>
      </p:sp>
      <p:pic>
        <p:nvPicPr>
          <p:cNvPr id="4" name="Picture 3" descr="Cartoon earth with hands in front of heart shape&#10;&#10;Description automatically generated">
            <a:extLst>
              <a:ext uri="{FF2B5EF4-FFF2-40B4-BE49-F238E27FC236}">
                <a16:creationId xmlns:a16="http://schemas.microsoft.com/office/drawing/2014/main" id="{94EDE1C8-9EE9-96E3-393E-0628A6753637}"/>
              </a:ext>
            </a:extLst>
          </p:cNvPr>
          <p:cNvPicPr>
            <a:picLocks noChangeAspect="1"/>
          </p:cNvPicPr>
          <p:nvPr/>
        </p:nvPicPr>
        <p:blipFill>
          <a:blip r:embed="rId2"/>
          <a:stretch>
            <a:fillRect/>
          </a:stretch>
        </p:blipFill>
        <p:spPr>
          <a:xfrm>
            <a:off x="7036351" y="633798"/>
            <a:ext cx="812023" cy="562355"/>
          </a:xfrm>
          <a:prstGeom prst="rect">
            <a:avLst/>
          </a:prstGeom>
        </p:spPr>
      </p:pic>
    </p:spTree>
    <p:extLst>
      <p:ext uri="{BB962C8B-B14F-4D97-AF65-F5344CB8AC3E}">
        <p14:creationId xmlns:p14="http://schemas.microsoft.com/office/powerpoint/2010/main" val="1777988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9" name="Google Shape;369;p35"/>
          <p:cNvSpPr/>
          <p:nvPr/>
        </p:nvSpPr>
        <p:spPr>
          <a:xfrm>
            <a:off x="8313574" y="8795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flipH="1">
            <a:off x="240107" y="1014300"/>
            <a:ext cx="1114043" cy="427270"/>
          </a:xfrm>
          <a:custGeom>
            <a:avLst/>
            <a:gdLst/>
            <a:ahLst/>
            <a:cxnLst/>
            <a:rect l="l" t="t" r="r" b="b"/>
            <a:pathLst>
              <a:path w="29437" h="11290" extrusionOk="0">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a:off x="8313574" y="424808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flipH="1">
            <a:off x="379674" y="3937672"/>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flipH="1">
            <a:off x="7534849" y="1231172"/>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35"/>
          <p:cNvGrpSpPr/>
          <p:nvPr/>
        </p:nvGrpSpPr>
        <p:grpSpPr>
          <a:xfrm>
            <a:off x="8682888" y="2011959"/>
            <a:ext cx="326825" cy="1058591"/>
            <a:chOff x="8682888" y="2011959"/>
            <a:chExt cx="326825" cy="1058591"/>
          </a:xfrm>
        </p:grpSpPr>
        <p:sp>
          <p:nvSpPr>
            <p:cNvPr id="375" name="Google Shape;375;p35"/>
            <p:cNvSpPr/>
            <p:nvPr/>
          </p:nvSpPr>
          <p:spPr>
            <a:xfrm>
              <a:off x="8682888" y="2700550"/>
              <a:ext cx="326825" cy="370000"/>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a:off x="8730975" y="2011959"/>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5"/>
          <p:cNvSpPr/>
          <p:nvPr/>
        </p:nvSpPr>
        <p:spPr>
          <a:xfrm>
            <a:off x="240088" y="3554147"/>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422913" y="404434"/>
            <a:ext cx="230673" cy="261146"/>
          </a:xfrm>
          <a:custGeom>
            <a:avLst/>
            <a:gdLst/>
            <a:ahLst/>
            <a:cxnLst/>
            <a:rect l="l" t="t" r="r" b="b"/>
            <a:pathLst>
              <a:path w="13073" h="14800" extrusionOk="0">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12038C50-A2E7-FB16-BA10-3CD0F51C078C}"/>
              </a:ext>
            </a:extLst>
          </p:cNvPr>
          <p:cNvSpPr>
            <a:spLocks noChangeArrowheads="1"/>
          </p:cNvSpPr>
          <p:nvPr/>
        </p:nvSpPr>
        <p:spPr bwMode="auto">
          <a:xfrm>
            <a:off x="470761" y="2214848"/>
            <a:ext cx="8260214"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accent2">
                    <a:lumMod val="75000"/>
                  </a:schemeClr>
                </a:solidFill>
                <a:effectLst/>
                <a:latin typeface="Amasis MT Pro Medium" panose="02040604050005020304" pitchFamily="18" charset="0"/>
              </a:rPr>
              <a:t>Performance metrics</a:t>
            </a:r>
            <a:r>
              <a:rPr kumimoji="0" lang="en-US" altLang="en-US" sz="1600" b="0" i="0" u="none" strike="noStrike" cap="none" normalizeH="0" baseline="0" dirty="0">
                <a:ln>
                  <a:noFill/>
                </a:ln>
                <a:solidFill>
                  <a:schemeClr val="accent2">
                    <a:lumMod val="75000"/>
                  </a:schemeClr>
                </a:solidFill>
                <a:effectLst/>
                <a:latin typeface="Amasis MT Pro Medium" panose="02040604050005020304" pitchFamily="18"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a:ln>
                  <a:noFill/>
                </a:ln>
                <a:solidFill>
                  <a:schemeClr val="tx2">
                    <a:lumMod val="75000"/>
                  </a:schemeClr>
                </a:solidFill>
                <a:effectLst/>
                <a:latin typeface="Amasis MT Pro Medium" panose="02040604050005020304" pitchFamily="18" charset="0"/>
              </a:rPr>
              <a:t>Mean Squared Error (MSE) is calculated to measure the average squared difference</a:t>
            </a:r>
            <a:r>
              <a:rPr lang="en-US" altLang="en-US" sz="1600" dirty="0">
                <a:solidFill>
                  <a:schemeClr val="tx2">
                    <a:lumMod val="75000"/>
                  </a:schemeClr>
                </a:solidFill>
                <a:latin typeface="Amasis MT Pro Medium" panose="02040604050005020304" pitchFamily="18" charset="0"/>
              </a:rPr>
              <a:t> </a:t>
            </a:r>
            <a:r>
              <a:rPr kumimoji="0" lang="en-US" altLang="en-US" sz="1600" b="0" i="0" u="none" strike="noStrike" cap="none" normalizeH="0" baseline="0" dirty="0">
                <a:ln>
                  <a:noFill/>
                </a:ln>
                <a:solidFill>
                  <a:schemeClr val="tx2">
                    <a:lumMod val="75000"/>
                  </a:schemeClr>
                </a:solidFill>
                <a:effectLst/>
                <a:latin typeface="Amasis MT Pro Medium" panose="02040604050005020304" pitchFamily="18" charset="0"/>
              </a:rPr>
              <a:t>between actual and predicted population values.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a:ln>
                  <a:noFill/>
                </a:ln>
                <a:solidFill>
                  <a:schemeClr val="tx2">
                    <a:lumMod val="75000"/>
                  </a:schemeClr>
                </a:solidFill>
                <a:effectLst/>
                <a:latin typeface="Amasis MT Pro Medium" panose="02040604050005020304" pitchFamily="18" charset="0"/>
              </a:rPr>
              <a:t>R² score is used to determine how well the model fits the data.</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masis MT Pro Medium" panose="020406040500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accent2">
                    <a:lumMod val="75000"/>
                  </a:schemeClr>
                </a:solidFill>
                <a:effectLst/>
                <a:latin typeface="Amasis MT Pro Medium" panose="02040604050005020304" pitchFamily="18" charset="0"/>
              </a:rPr>
              <a:t>Comparison of predicted vs actual population</a:t>
            </a:r>
            <a:r>
              <a:rPr kumimoji="0" lang="en-US" altLang="en-US" sz="1600" b="0" i="0" u="none" strike="noStrike" cap="none" normalizeH="0" baseline="0" dirty="0">
                <a:ln>
                  <a:noFill/>
                </a:ln>
                <a:solidFill>
                  <a:schemeClr val="accent2">
                    <a:lumMod val="75000"/>
                  </a:schemeClr>
                </a:solidFill>
                <a:effectLst/>
                <a:latin typeface="Amasis MT Pro Medium" panose="02040604050005020304" pitchFamily="18" charset="0"/>
              </a:rPr>
              <a:t>:</a:t>
            </a:r>
            <a:r>
              <a:rPr kumimoji="0" lang="en-US" altLang="en-US" sz="1600" b="0" i="0" u="none" strike="noStrike" cap="none" normalizeH="0" baseline="0" dirty="0">
                <a:ln>
                  <a:noFill/>
                </a:ln>
                <a:solidFill>
                  <a:schemeClr val="tx1"/>
                </a:solidFill>
                <a:effectLst/>
                <a:latin typeface="Amasis MT Pro Medium" panose="02040604050005020304" pitchFamily="18" charset="0"/>
              </a:rPr>
              <a:t> </a:t>
            </a:r>
            <a:r>
              <a:rPr kumimoji="0" lang="en-US" altLang="en-US" sz="1600" b="0" i="0" u="none" strike="noStrike" cap="none" normalizeH="0" baseline="0" dirty="0">
                <a:ln>
                  <a:noFill/>
                </a:ln>
                <a:solidFill>
                  <a:schemeClr val="tx2">
                    <a:lumMod val="75000"/>
                  </a:schemeClr>
                </a:solidFill>
                <a:effectLst/>
                <a:latin typeface="Amasis MT Pro Medium" panose="02040604050005020304" pitchFamily="18" charset="0"/>
              </a:rPr>
              <a:t>The predicted population is compared to the actual population using a line plot, which shows both trends over time. </a:t>
            </a:r>
          </a:p>
        </p:txBody>
      </p:sp>
      <p:sp>
        <p:nvSpPr>
          <p:cNvPr id="3" name="TextBox 2">
            <a:extLst>
              <a:ext uri="{FF2B5EF4-FFF2-40B4-BE49-F238E27FC236}">
                <a16:creationId xmlns:a16="http://schemas.microsoft.com/office/drawing/2014/main" id="{E13BC14B-11E7-070C-8CC3-86C15C1C3DBB}"/>
              </a:ext>
            </a:extLst>
          </p:cNvPr>
          <p:cNvSpPr txBox="1"/>
          <p:nvPr/>
        </p:nvSpPr>
        <p:spPr>
          <a:xfrm>
            <a:off x="1488885" y="425907"/>
            <a:ext cx="5865541" cy="1015663"/>
          </a:xfrm>
          <a:prstGeom prst="rect">
            <a:avLst/>
          </a:prstGeom>
          <a:noFill/>
        </p:spPr>
        <p:txBody>
          <a:bodyPr wrap="square" rtlCol="0">
            <a:spAutoFit/>
          </a:bodyPr>
          <a:lstStyle/>
          <a:p>
            <a:r>
              <a:rPr lang="en-IN" sz="6000" u="sng" dirty="0">
                <a:solidFill>
                  <a:schemeClr val="bg1">
                    <a:lumMod val="75000"/>
                  </a:schemeClr>
                </a:solidFill>
                <a:latin typeface="Baguet Script" panose="00000500000000000000" pitchFamily="2" charset="0"/>
              </a:rPr>
              <a:t>Model Evaluation</a:t>
            </a:r>
          </a:p>
        </p:txBody>
      </p:sp>
      <p:pic>
        <p:nvPicPr>
          <p:cNvPr id="4" name="Picture 3" descr="Cartoon earth with hands in front of heart shape&#10;&#10;Description automatically generated">
            <a:extLst>
              <a:ext uri="{FF2B5EF4-FFF2-40B4-BE49-F238E27FC236}">
                <a16:creationId xmlns:a16="http://schemas.microsoft.com/office/drawing/2014/main" id="{97E9CA16-17A5-2B8C-23EA-29495E69E61E}"/>
              </a:ext>
            </a:extLst>
          </p:cNvPr>
          <p:cNvPicPr>
            <a:picLocks noChangeAspect="1"/>
          </p:cNvPicPr>
          <p:nvPr/>
        </p:nvPicPr>
        <p:blipFill>
          <a:blip r:embed="rId3"/>
          <a:stretch>
            <a:fillRect/>
          </a:stretch>
        </p:blipFill>
        <p:spPr>
          <a:xfrm>
            <a:off x="7197064" y="754848"/>
            <a:ext cx="812023" cy="562355"/>
          </a:xfrm>
          <a:prstGeom prst="rect">
            <a:avLst/>
          </a:prstGeom>
        </p:spPr>
      </p:pic>
    </p:spTree>
    <p:extLst>
      <p:ext uri="{BB962C8B-B14F-4D97-AF65-F5344CB8AC3E}">
        <p14:creationId xmlns:p14="http://schemas.microsoft.com/office/powerpoint/2010/main" val="945749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40" name="Google Shape;440;p37"/>
          <p:cNvSpPr/>
          <p:nvPr/>
        </p:nvSpPr>
        <p:spPr>
          <a:xfrm>
            <a:off x="521511" y="42532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7866949" y="1017734"/>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7"/>
          <p:cNvSpPr/>
          <p:nvPr/>
        </p:nvSpPr>
        <p:spPr>
          <a:xfrm flipH="1">
            <a:off x="7398199" y="3906647"/>
            <a:ext cx="680642" cy="261131"/>
          </a:xfrm>
          <a:custGeom>
            <a:avLst/>
            <a:gdLst/>
            <a:ahLst/>
            <a:cxnLst/>
            <a:rect l="l" t="t" r="r" b="b"/>
            <a:pathLst>
              <a:path w="17985" h="6900" extrusionOk="0">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descr="A screenshot of a computer&#10;&#10;Description automatically generated">
            <a:extLst>
              <a:ext uri="{FF2B5EF4-FFF2-40B4-BE49-F238E27FC236}">
                <a16:creationId xmlns:a16="http://schemas.microsoft.com/office/drawing/2014/main" id="{4CA1ED54-24F3-19E5-5766-4B06E34C7E92}"/>
              </a:ext>
            </a:extLst>
          </p:cNvPr>
          <p:cNvPicPr>
            <a:picLocks noChangeAspect="1"/>
          </p:cNvPicPr>
          <p:nvPr/>
        </p:nvPicPr>
        <p:blipFill>
          <a:blip r:embed="rId3"/>
          <a:srcRect l="3496" t="15465" b="9955"/>
          <a:stretch/>
        </p:blipFill>
        <p:spPr>
          <a:xfrm>
            <a:off x="521511" y="1129990"/>
            <a:ext cx="8026080" cy="3384376"/>
          </a:xfrm>
          <a:prstGeom prst="rect">
            <a:avLst/>
          </a:prstGeom>
        </p:spPr>
      </p:pic>
      <p:sp>
        <p:nvSpPr>
          <p:cNvPr id="9" name="TextBox 8">
            <a:extLst>
              <a:ext uri="{FF2B5EF4-FFF2-40B4-BE49-F238E27FC236}">
                <a16:creationId xmlns:a16="http://schemas.microsoft.com/office/drawing/2014/main" id="{B508DAF1-F05A-C001-8C09-C10E961E9D97}"/>
              </a:ext>
            </a:extLst>
          </p:cNvPr>
          <p:cNvSpPr txBox="1"/>
          <p:nvPr/>
        </p:nvSpPr>
        <p:spPr>
          <a:xfrm>
            <a:off x="521511" y="398301"/>
            <a:ext cx="2029522" cy="461665"/>
          </a:xfrm>
          <a:prstGeom prst="rect">
            <a:avLst/>
          </a:prstGeom>
          <a:noFill/>
        </p:spPr>
        <p:txBody>
          <a:bodyPr wrap="square" rtlCol="0">
            <a:spAutoFit/>
          </a:bodyPr>
          <a:lstStyle/>
          <a:p>
            <a:r>
              <a:rPr lang="en-IN" sz="2400" dirty="0">
                <a:solidFill>
                  <a:schemeClr val="bg1">
                    <a:lumMod val="75000"/>
                  </a:schemeClr>
                </a:solidFill>
                <a:latin typeface="Baguet Script" panose="00000500000000000000" pitchFamily="2" charset="0"/>
              </a:rPr>
              <a:t>Data Cleaning</a:t>
            </a:r>
          </a:p>
        </p:txBody>
      </p:sp>
    </p:spTree>
  </p:cSld>
  <p:clrMapOvr>
    <a:masterClrMapping/>
  </p:clrMapOvr>
</p:sld>
</file>

<file path=ppt/theme/theme1.xml><?xml version="1.0" encoding="utf-8"?>
<a:theme xmlns:a="http://schemas.openxmlformats.org/drawingml/2006/main" name="World Population Day Infographics by Slidesgo">
  <a:themeElements>
    <a:clrScheme name="Simple Light">
      <a:dk1>
        <a:srgbClr val="163159"/>
      </a:dk1>
      <a:lt1>
        <a:srgbClr val="0787B8"/>
      </a:lt1>
      <a:dk2>
        <a:srgbClr val="58BEE7"/>
      </a:dk2>
      <a:lt2>
        <a:srgbClr val="7CC140"/>
      </a:lt2>
      <a:accent1>
        <a:srgbClr val="8FE152"/>
      </a:accent1>
      <a:accent2>
        <a:srgbClr val="F99200"/>
      </a:accent2>
      <a:accent3>
        <a:srgbClr val="F5D66B"/>
      </a:accent3>
      <a:accent4>
        <a:srgbClr val="458862"/>
      </a:accent4>
      <a:accent5>
        <a:srgbClr val="F7EDDF"/>
      </a:accent5>
      <a:accent6>
        <a:srgbClr val="FFFFFF"/>
      </a:accent6>
      <a:hlink>
        <a:srgbClr val="45886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1596</TotalTime>
  <Words>779</Words>
  <Application>Microsoft Office PowerPoint</Application>
  <PresentationFormat>On-screen Show (16:9)</PresentationFormat>
  <Paragraphs>69</Paragraphs>
  <Slides>37</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Baguet Script</vt:lpstr>
      <vt:lpstr>Bebas Neue</vt:lpstr>
      <vt:lpstr>Raleway</vt:lpstr>
      <vt:lpstr>Candal</vt:lpstr>
      <vt:lpstr>Amasis MT Pro Medium</vt:lpstr>
      <vt:lpstr>Wingdings</vt:lpstr>
      <vt:lpstr>Arial</vt:lpstr>
      <vt:lpstr>World Population Day Infographics by Slidesgo</vt:lpstr>
      <vt:lpstr>WORLD POPULATION ANALYSIS  </vt:lpstr>
      <vt:lpstr>PowerPoint Presentation</vt:lpstr>
      <vt:lpstr>PowerPoint Presentation</vt:lpstr>
      <vt:lpstr>PowerPoint Presentation</vt:lpstr>
      <vt:lpstr>PowerPoint Presentation</vt:lpstr>
      <vt:lpstr>PowerPoint Presentation</vt:lpstr>
      <vt:lpstr>Model Building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and Discussion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Neha Kushwaha</cp:lastModifiedBy>
  <cp:revision>5</cp:revision>
  <dcterms:modified xsi:type="dcterms:W3CDTF">2024-10-02T19:17:01Z</dcterms:modified>
</cp:coreProperties>
</file>